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493" r:id="rId6"/>
    <p:sldId id="2140" r:id="rId7"/>
    <p:sldId id="2180" r:id="rId8"/>
    <p:sldId id="341" r:id="rId9"/>
    <p:sldId id="287" r:id="rId10"/>
    <p:sldId id="259" r:id="rId11"/>
    <p:sldId id="2183" r:id="rId12"/>
    <p:sldId id="268" r:id="rId13"/>
    <p:sldId id="2182"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keen, Frank" initials="fxm" lastIdx="7" clrIdx="0">
    <p:extLst>
      <p:ext uri="{19B8F6BF-5375-455C-9EA6-DF929625EA0E}">
        <p15:presenceInfo xmlns:p15="http://schemas.microsoft.com/office/powerpoint/2012/main" userId="Mckeen, Frank" providerId="None"/>
      </p:ext>
    </p:extLst>
  </p:cmAuthor>
  <p:cmAuthor id="2" name="Steiner, Michael" initials="SM" lastIdx="10" clrIdx="1">
    <p:extLst>
      <p:ext uri="{19B8F6BF-5375-455C-9EA6-DF929625EA0E}">
        <p15:presenceInfo xmlns:p15="http://schemas.microsoft.com/office/powerpoint/2012/main" userId="S::michael.steiner@intel.com::e10f1077-bcd6-4aaf-84d9-ee30e3dc1b81" providerId="AD"/>
      </p:ext>
    </p:extLst>
  </p:cmAuthor>
  <p:cmAuthor id="3" name="Melara, Marcela" initials="MM" lastIdx="7" clrIdx="2">
    <p:extLst>
      <p:ext uri="{19B8F6BF-5375-455C-9EA6-DF929625EA0E}">
        <p15:presenceInfo xmlns:p15="http://schemas.microsoft.com/office/powerpoint/2012/main" userId="S::marcela.melara@intel.com::8b94ebca-3825-40bc-bcc8-8051b06b58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204"/>
    <a:srgbClr val="CCFFCC"/>
    <a:srgbClr val="FFCC99"/>
    <a:srgbClr val="FFFF99"/>
    <a:srgbClr val="F5E647"/>
    <a:srgbClr val="BE1E1E"/>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148ED-ADFC-4AFD-A0B9-FC8D71ED82BB}" v="109" dt="2020-06-23T20:50:58.720"/>
    <p1510:client id="{9E522671-A64C-45BE-968B-8ACE60BDCF31}" v="48" dt="2020-06-23T21:39:32.0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034" autoAdjust="0"/>
    <p:restoredTop sz="94608"/>
  </p:normalViewPr>
  <p:slideViewPr>
    <p:cSldViewPr snapToGrid="0" snapToObjects="1">
      <p:cViewPr varScale="1">
        <p:scale>
          <a:sx n="79" d="100"/>
          <a:sy n="79" d="100"/>
        </p:scale>
        <p:origin x="346" y="77"/>
      </p:cViewPr>
      <p:guideLst/>
    </p:cSldViewPr>
  </p:slideViewPr>
  <p:notesTextViewPr>
    <p:cViewPr>
      <p:scale>
        <a:sx n="1" d="1"/>
        <a:sy n="1" d="1"/>
      </p:scale>
      <p:origin x="0" y="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wman, Mic" userId="62265356-5848-4c46-92cd-7290281f10a0" providerId="ADAL" clId="{937148ED-ADFC-4AFD-A0B9-FC8D71ED82BB}"/>
    <pc:docChg chg="undo custSel addSld delSld modSld">
      <pc:chgData name="Bowman, Mic" userId="62265356-5848-4c46-92cd-7290281f10a0" providerId="ADAL" clId="{937148ED-ADFC-4AFD-A0B9-FC8D71ED82BB}" dt="2020-06-23T20:54:42.523" v="2283" actId="20577"/>
      <pc:docMkLst>
        <pc:docMk/>
      </pc:docMkLst>
      <pc:sldChg chg="modSp add">
        <pc:chgData name="Bowman, Mic" userId="62265356-5848-4c46-92cd-7290281f10a0" providerId="ADAL" clId="{937148ED-ADFC-4AFD-A0B9-FC8D71ED82BB}" dt="2020-06-23T20:37:25.428" v="933" actId="20577"/>
        <pc:sldMkLst>
          <pc:docMk/>
          <pc:sldMk cId="1920634371" sldId="259"/>
        </pc:sldMkLst>
        <pc:spChg chg="mod">
          <ac:chgData name="Bowman, Mic" userId="62265356-5848-4c46-92cd-7290281f10a0" providerId="ADAL" clId="{937148ED-ADFC-4AFD-A0B9-FC8D71ED82BB}" dt="2020-06-23T20:37:25.428" v="933" actId="20577"/>
          <ac:spMkLst>
            <pc:docMk/>
            <pc:sldMk cId="1920634371" sldId="259"/>
            <ac:spMk id="4" creationId="{AD105ABE-3E1B-425A-A2C1-62098047AA1D}"/>
          </ac:spMkLst>
        </pc:spChg>
      </pc:sldChg>
      <pc:sldChg chg="modSp add delCm">
        <pc:chgData name="Bowman, Mic" userId="62265356-5848-4c46-92cd-7290281f10a0" providerId="ADAL" clId="{937148ED-ADFC-4AFD-A0B9-FC8D71ED82BB}" dt="2020-06-23T20:49:41.558" v="1731" actId="20577"/>
        <pc:sldMkLst>
          <pc:docMk/>
          <pc:sldMk cId="88601143" sldId="268"/>
        </pc:sldMkLst>
        <pc:spChg chg="mod">
          <ac:chgData name="Bowman, Mic" userId="62265356-5848-4c46-92cd-7290281f10a0" providerId="ADAL" clId="{937148ED-ADFC-4AFD-A0B9-FC8D71ED82BB}" dt="2020-06-23T20:46:27.751" v="1342" actId="404"/>
          <ac:spMkLst>
            <pc:docMk/>
            <pc:sldMk cId="88601143" sldId="268"/>
            <ac:spMk id="2" creationId="{DB043FDA-30DC-407E-8A9F-97D09CC2A70D}"/>
          </ac:spMkLst>
        </pc:spChg>
        <pc:spChg chg="mod">
          <ac:chgData name="Bowman, Mic" userId="62265356-5848-4c46-92cd-7290281f10a0" providerId="ADAL" clId="{937148ED-ADFC-4AFD-A0B9-FC8D71ED82BB}" dt="2020-06-23T20:49:41.558" v="1731" actId="20577"/>
          <ac:spMkLst>
            <pc:docMk/>
            <pc:sldMk cId="88601143" sldId="268"/>
            <ac:spMk id="28" creationId="{B56EAFD7-F93D-4F43-BA2A-F2970B426E1A}"/>
          </ac:spMkLst>
        </pc:spChg>
        <pc:spChg chg="mod">
          <ac:chgData name="Bowman, Mic" userId="62265356-5848-4c46-92cd-7290281f10a0" providerId="ADAL" clId="{937148ED-ADFC-4AFD-A0B9-FC8D71ED82BB}" dt="2020-06-23T20:49:19.751" v="1700" actId="20577"/>
          <ac:spMkLst>
            <pc:docMk/>
            <pc:sldMk cId="88601143" sldId="268"/>
            <ac:spMk id="32" creationId="{89E2C622-DDC4-4BBB-8FBF-634FF4F19501}"/>
          </ac:spMkLst>
        </pc:spChg>
      </pc:sldChg>
      <pc:sldChg chg="addSp modSp">
        <pc:chgData name="Bowman, Mic" userId="62265356-5848-4c46-92cd-7290281f10a0" providerId="ADAL" clId="{937148ED-ADFC-4AFD-A0B9-FC8D71ED82BB}" dt="2020-06-23T20:15:53.201" v="676" actId="20577"/>
        <pc:sldMkLst>
          <pc:docMk/>
          <pc:sldMk cId="2680546568" sldId="287"/>
        </pc:sldMkLst>
        <pc:spChg chg="mod">
          <ac:chgData name="Bowman, Mic" userId="62265356-5848-4c46-92cd-7290281f10a0" providerId="ADAL" clId="{937148ED-ADFC-4AFD-A0B9-FC8D71ED82BB}" dt="2020-06-23T20:01:26.113" v="81" actId="20577"/>
          <ac:spMkLst>
            <pc:docMk/>
            <pc:sldMk cId="2680546568" sldId="287"/>
            <ac:spMk id="2" creationId="{D8464B97-8615-4FF0-80FE-9A24DB191389}"/>
          </ac:spMkLst>
        </pc:spChg>
        <pc:spChg chg="add mod">
          <ac:chgData name="Bowman, Mic" userId="62265356-5848-4c46-92cd-7290281f10a0" providerId="ADAL" clId="{937148ED-ADFC-4AFD-A0B9-FC8D71ED82BB}" dt="2020-06-23T20:15:53.201" v="676" actId="20577"/>
          <ac:spMkLst>
            <pc:docMk/>
            <pc:sldMk cId="2680546568" sldId="287"/>
            <ac:spMk id="3" creationId="{59089F52-D06D-4A22-B356-CB885F4751F5}"/>
          </ac:spMkLst>
        </pc:spChg>
        <pc:spChg chg="mod">
          <ac:chgData name="Bowman, Mic" userId="62265356-5848-4c46-92cd-7290281f10a0" providerId="ADAL" clId="{937148ED-ADFC-4AFD-A0B9-FC8D71ED82BB}" dt="2020-06-23T20:01:10.220" v="46" actId="1076"/>
          <ac:spMkLst>
            <pc:docMk/>
            <pc:sldMk cId="2680546568" sldId="287"/>
            <ac:spMk id="13" creationId="{5ECB555B-6ED0-4DC2-B21B-9917AB23BD3E}"/>
          </ac:spMkLst>
        </pc:spChg>
      </pc:sldChg>
      <pc:sldChg chg="del">
        <pc:chgData name="Bowman, Mic" userId="62265356-5848-4c46-92cd-7290281f10a0" providerId="ADAL" clId="{937148ED-ADFC-4AFD-A0B9-FC8D71ED82BB}" dt="2020-06-23T20:23:28.857" v="703" actId="2696"/>
        <pc:sldMkLst>
          <pc:docMk/>
          <pc:sldMk cId="2728247346" sldId="2139"/>
        </pc:sldMkLst>
      </pc:sldChg>
      <pc:sldChg chg="addSp delSp modSp">
        <pc:chgData name="Bowman, Mic" userId="62265356-5848-4c46-92cd-7290281f10a0" providerId="ADAL" clId="{937148ED-ADFC-4AFD-A0B9-FC8D71ED82BB}" dt="2020-06-23T20:10:10.514" v="264" actId="1076"/>
        <pc:sldMkLst>
          <pc:docMk/>
          <pc:sldMk cId="3622166272" sldId="2140"/>
        </pc:sldMkLst>
        <pc:spChg chg="del">
          <ac:chgData name="Bowman, Mic" userId="62265356-5848-4c46-92cd-7290281f10a0" providerId="ADAL" clId="{937148ED-ADFC-4AFD-A0B9-FC8D71ED82BB}" dt="2020-06-23T20:08:03.123" v="246" actId="478"/>
          <ac:spMkLst>
            <pc:docMk/>
            <pc:sldMk cId="3622166272" sldId="2140"/>
            <ac:spMk id="2" creationId="{6D2FE041-B694-48C2-81A8-DBFA1A977A9F}"/>
          </ac:spMkLst>
        </pc:spChg>
        <pc:spChg chg="mod">
          <ac:chgData name="Bowman, Mic" userId="62265356-5848-4c46-92cd-7290281f10a0" providerId="ADAL" clId="{937148ED-ADFC-4AFD-A0B9-FC8D71ED82BB}" dt="2020-06-23T20:08:53.971" v="255" actId="1076"/>
          <ac:spMkLst>
            <pc:docMk/>
            <pc:sldMk cId="3622166272" sldId="2140"/>
            <ac:spMk id="5" creationId="{144BCEF0-86ED-4D75-AC8F-FFBA46112904}"/>
          </ac:spMkLst>
        </pc:spChg>
        <pc:spChg chg="mod">
          <ac:chgData name="Bowman, Mic" userId="62265356-5848-4c46-92cd-7290281f10a0" providerId="ADAL" clId="{937148ED-ADFC-4AFD-A0B9-FC8D71ED82BB}" dt="2020-06-23T20:08:18.445" v="248" actId="164"/>
          <ac:spMkLst>
            <pc:docMk/>
            <pc:sldMk cId="3622166272" sldId="2140"/>
            <ac:spMk id="9" creationId="{0C6F1F71-348E-41A3-9FCF-9044BDDAF119}"/>
          </ac:spMkLst>
        </pc:spChg>
        <pc:spChg chg="mod topLvl">
          <ac:chgData name="Bowman, Mic" userId="62265356-5848-4c46-92cd-7290281f10a0" providerId="ADAL" clId="{937148ED-ADFC-4AFD-A0B9-FC8D71ED82BB}" dt="2020-06-23T20:09:19.376" v="259" actId="164"/>
          <ac:spMkLst>
            <pc:docMk/>
            <pc:sldMk cId="3622166272" sldId="2140"/>
            <ac:spMk id="10" creationId="{47CC4819-CAE8-4C3F-BF41-B5F09B62A70B}"/>
          </ac:spMkLst>
        </pc:spChg>
        <pc:spChg chg="mod topLvl">
          <ac:chgData name="Bowman, Mic" userId="62265356-5848-4c46-92cd-7290281f10a0" providerId="ADAL" clId="{937148ED-ADFC-4AFD-A0B9-FC8D71ED82BB}" dt="2020-06-23T20:09:06.600" v="257" actId="164"/>
          <ac:spMkLst>
            <pc:docMk/>
            <pc:sldMk cId="3622166272" sldId="2140"/>
            <ac:spMk id="11" creationId="{5763C613-0B9D-42BE-AA68-E62A22DBE70C}"/>
          </ac:spMkLst>
        </pc:spChg>
        <pc:spChg chg="del mod">
          <ac:chgData name="Bowman, Mic" userId="62265356-5848-4c46-92cd-7290281f10a0" providerId="ADAL" clId="{937148ED-ADFC-4AFD-A0B9-FC8D71ED82BB}" dt="2020-06-23T20:08:44.969" v="252" actId="478"/>
          <ac:spMkLst>
            <pc:docMk/>
            <pc:sldMk cId="3622166272" sldId="2140"/>
            <ac:spMk id="13" creationId="{A0C2BD94-4F42-472D-BC09-97A02F1213BB}"/>
          </ac:spMkLst>
        </pc:spChg>
        <pc:spChg chg="mod">
          <ac:chgData name="Bowman, Mic" userId="62265356-5848-4c46-92cd-7290281f10a0" providerId="ADAL" clId="{937148ED-ADFC-4AFD-A0B9-FC8D71ED82BB}" dt="2020-06-23T20:10:10.514" v="264" actId="1076"/>
          <ac:spMkLst>
            <pc:docMk/>
            <pc:sldMk cId="3622166272" sldId="2140"/>
            <ac:spMk id="14" creationId="{FD6C5481-AEC5-4E8E-831C-849A879BEE25}"/>
          </ac:spMkLst>
        </pc:spChg>
        <pc:spChg chg="mod topLvl">
          <ac:chgData name="Bowman, Mic" userId="62265356-5848-4c46-92cd-7290281f10a0" providerId="ADAL" clId="{937148ED-ADFC-4AFD-A0B9-FC8D71ED82BB}" dt="2020-06-23T20:10:10.514" v="264" actId="1076"/>
          <ac:spMkLst>
            <pc:docMk/>
            <pc:sldMk cId="3622166272" sldId="2140"/>
            <ac:spMk id="15" creationId="{C46CB2D3-D5D3-40CA-9F68-2CF93687F8CA}"/>
          </ac:spMkLst>
        </pc:spChg>
        <pc:spChg chg="mod">
          <ac:chgData name="Bowman, Mic" userId="62265356-5848-4c46-92cd-7290281f10a0" providerId="ADAL" clId="{937148ED-ADFC-4AFD-A0B9-FC8D71ED82BB}" dt="2020-06-23T20:08:28.127" v="249" actId="12788"/>
          <ac:spMkLst>
            <pc:docMk/>
            <pc:sldMk cId="3622166272" sldId="2140"/>
            <ac:spMk id="17" creationId="{FCBB3B7C-96CC-4A08-B371-A93ADAF3CBCF}"/>
          </ac:spMkLst>
        </pc:spChg>
        <pc:spChg chg="add del mod">
          <ac:chgData name="Bowman, Mic" userId="62265356-5848-4c46-92cd-7290281f10a0" providerId="ADAL" clId="{937148ED-ADFC-4AFD-A0B9-FC8D71ED82BB}" dt="2020-06-23T20:06:15.123" v="167"/>
          <ac:spMkLst>
            <pc:docMk/>
            <pc:sldMk cId="3622166272" sldId="2140"/>
            <ac:spMk id="18" creationId="{57357A3C-36AC-4C83-A79D-16A963ACEF2C}"/>
          </ac:spMkLst>
        </pc:spChg>
        <pc:spChg chg="add del mod">
          <ac:chgData name="Bowman, Mic" userId="62265356-5848-4c46-92cd-7290281f10a0" providerId="ADAL" clId="{937148ED-ADFC-4AFD-A0B9-FC8D71ED82BB}" dt="2020-06-23T20:06:15.123" v="167"/>
          <ac:spMkLst>
            <pc:docMk/>
            <pc:sldMk cId="3622166272" sldId="2140"/>
            <ac:spMk id="19" creationId="{83356775-E1FF-446A-9CB2-CFB423B6E432}"/>
          </ac:spMkLst>
        </pc:spChg>
        <pc:spChg chg="add del mod">
          <ac:chgData name="Bowman, Mic" userId="62265356-5848-4c46-92cd-7290281f10a0" providerId="ADAL" clId="{937148ED-ADFC-4AFD-A0B9-FC8D71ED82BB}" dt="2020-06-23T20:06:15.123" v="167"/>
          <ac:spMkLst>
            <pc:docMk/>
            <pc:sldMk cId="3622166272" sldId="2140"/>
            <ac:spMk id="20" creationId="{660C2E1E-6450-48C4-AC86-0EF5ED00DFCE}"/>
          </ac:spMkLst>
        </pc:spChg>
        <pc:spChg chg="add del mod">
          <ac:chgData name="Bowman, Mic" userId="62265356-5848-4c46-92cd-7290281f10a0" providerId="ADAL" clId="{937148ED-ADFC-4AFD-A0B9-FC8D71ED82BB}" dt="2020-06-23T20:06:15.123" v="167"/>
          <ac:spMkLst>
            <pc:docMk/>
            <pc:sldMk cId="3622166272" sldId="2140"/>
            <ac:spMk id="21" creationId="{29E56563-22AF-4395-8083-AFCB0147A315}"/>
          </ac:spMkLst>
        </pc:spChg>
        <pc:grpChg chg="add del mod">
          <ac:chgData name="Bowman, Mic" userId="62265356-5848-4c46-92cd-7290281f10a0" providerId="ADAL" clId="{937148ED-ADFC-4AFD-A0B9-FC8D71ED82BB}" dt="2020-06-23T20:08:50.356" v="253" actId="165"/>
          <ac:grpSpMkLst>
            <pc:docMk/>
            <pc:sldMk cId="3622166272" sldId="2140"/>
            <ac:grpSpMk id="22" creationId="{CFCED9E6-73A6-4C3F-99C4-86B6447EBB24}"/>
          </ac:grpSpMkLst>
        </pc:grpChg>
        <pc:grpChg chg="add mod">
          <ac:chgData name="Bowman, Mic" userId="62265356-5848-4c46-92cd-7290281f10a0" providerId="ADAL" clId="{937148ED-ADFC-4AFD-A0B9-FC8D71ED82BB}" dt="2020-06-23T20:10:10.514" v="264" actId="1076"/>
          <ac:grpSpMkLst>
            <pc:docMk/>
            <pc:sldMk cId="3622166272" sldId="2140"/>
            <ac:grpSpMk id="23" creationId="{8313E2AE-5046-408E-A9CE-7A9BC8B37427}"/>
          </ac:grpSpMkLst>
        </pc:grpChg>
        <pc:grpChg chg="add mod">
          <ac:chgData name="Bowman, Mic" userId="62265356-5848-4c46-92cd-7290281f10a0" providerId="ADAL" clId="{937148ED-ADFC-4AFD-A0B9-FC8D71ED82BB}" dt="2020-06-23T20:10:10.514" v="264" actId="1076"/>
          <ac:grpSpMkLst>
            <pc:docMk/>
            <pc:sldMk cId="3622166272" sldId="2140"/>
            <ac:grpSpMk id="24" creationId="{507D3866-2DFA-4EA2-9B09-D1CECBEB34DD}"/>
          </ac:grpSpMkLst>
        </pc:grpChg>
        <pc:grpChg chg="add mod">
          <ac:chgData name="Bowman, Mic" userId="62265356-5848-4c46-92cd-7290281f10a0" providerId="ADAL" clId="{937148ED-ADFC-4AFD-A0B9-FC8D71ED82BB}" dt="2020-06-23T20:10:10.514" v="264" actId="1076"/>
          <ac:grpSpMkLst>
            <pc:docMk/>
            <pc:sldMk cId="3622166272" sldId="2140"/>
            <ac:grpSpMk id="25" creationId="{7A5ACCFE-9BE2-40D8-B5B8-CEBB83277B46}"/>
          </ac:grpSpMkLst>
        </pc:grpChg>
        <pc:grpChg chg="add mod">
          <ac:chgData name="Bowman, Mic" userId="62265356-5848-4c46-92cd-7290281f10a0" providerId="ADAL" clId="{937148ED-ADFC-4AFD-A0B9-FC8D71ED82BB}" dt="2020-06-23T20:10:10.514" v="264" actId="1076"/>
          <ac:grpSpMkLst>
            <pc:docMk/>
            <pc:sldMk cId="3622166272" sldId="2140"/>
            <ac:grpSpMk id="26" creationId="{1812B6FC-CE63-4F84-9036-FDC0D99FD8CE}"/>
          </ac:grpSpMkLst>
        </pc:grpChg>
        <pc:graphicFrameChg chg="del mod">
          <ac:chgData name="Bowman, Mic" userId="62265356-5848-4c46-92cd-7290281f10a0" providerId="ADAL" clId="{937148ED-ADFC-4AFD-A0B9-FC8D71ED82BB}" dt="2020-06-23T20:07:33.263" v="243" actId="478"/>
          <ac:graphicFrameMkLst>
            <pc:docMk/>
            <pc:sldMk cId="3622166272" sldId="2140"/>
            <ac:graphicFrameMk id="6" creationId="{AB2D2943-805D-4750-8048-98017B3E2E3D}"/>
          </ac:graphicFrameMkLst>
        </pc:graphicFrameChg>
        <pc:picChg chg="mod">
          <ac:chgData name="Bowman, Mic" userId="62265356-5848-4c46-92cd-7290281f10a0" providerId="ADAL" clId="{937148ED-ADFC-4AFD-A0B9-FC8D71ED82BB}" dt="2020-06-23T20:08:18.445" v="248" actId="164"/>
          <ac:picMkLst>
            <pc:docMk/>
            <pc:sldMk cId="3622166272" sldId="2140"/>
            <ac:picMk id="7" creationId="{17CDF19F-7056-4288-A8EE-DFA53F2C041D}"/>
          </ac:picMkLst>
        </pc:picChg>
        <pc:picChg chg="mod topLvl">
          <ac:chgData name="Bowman, Mic" userId="62265356-5848-4c46-92cd-7290281f10a0" providerId="ADAL" clId="{937148ED-ADFC-4AFD-A0B9-FC8D71ED82BB}" dt="2020-06-23T20:09:19.376" v="259" actId="164"/>
          <ac:picMkLst>
            <pc:docMk/>
            <pc:sldMk cId="3622166272" sldId="2140"/>
            <ac:picMk id="8" creationId="{BBB9505D-F9F4-4E6B-AAFD-F72342B45838}"/>
          </ac:picMkLst>
        </pc:picChg>
        <pc:picChg chg="mod topLvl">
          <ac:chgData name="Bowman, Mic" userId="62265356-5848-4c46-92cd-7290281f10a0" providerId="ADAL" clId="{937148ED-ADFC-4AFD-A0B9-FC8D71ED82BB}" dt="2020-06-23T20:09:06.600" v="257" actId="164"/>
          <ac:picMkLst>
            <pc:docMk/>
            <pc:sldMk cId="3622166272" sldId="2140"/>
            <ac:picMk id="12" creationId="{55997907-FC31-4824-BCB9-D8DD395D9FB9}"/>
          </ac:picMkLst>
        </pc:picChg>
        <pc:picChg chg="mod">
          <ac:chgData name="Bowman, Mic" userId="62265356-5848-4c46-92cd-7290281f10a0" providerId="ADAL" clId="{937148ED-ADFC-4AFD-A0B9-FC8D71ED82BB}" dt="2020-06-23T20:08:28.127" v="249" actId="12788"/>
          <ac:picMkLst>
            <pc:docMk/>
            <pc:sldMk cId="3622166272" sldId="2140"/>
            <ac:picMk id="16" creationId="{03F7BD63-38CA-4C32-9AE3-B28AEDA69626}"/>
          </ac:picMkLst>
        </pc:picChg>
      </pc:sldChg>
      <pc:sldChg chg="addSp delSp modSp add">
        <pc:chgData name="Bowman, Mic" userId="62265356-5848-4c46-92cd-7290281f10a0" providerId="ADAL" clId="{937148ED-ADFC-4AFD-A0B9-FC8D71ED82BB}" dt="2020-06-23T20:12:47.971" v="455" actId="27636"/>
        <pc:sldMkLst>
          <pc:docMk/>
          <pc:sldMk cId="824719914" sldId="2180"/>
        </pc:sldMkLst>
        <pc:spChg chg="mod">
          <ac:chgData name="Bowman, Mic" userId="62265356-5848-4c46-92cd-7290281f10a0" providerId="ADAL" clId="{937148ED-ADFC-4AFD-A0B9-FC8D71ED82BB}" dt="2020-06-23T20:12:47.971" v="455" actId="27636"/>
          <ac:spMkLst>
            <pc:docMk/>
            <pc:sldMk cId="824719914" sldId="2180"/>
            <ac:spMk id="2" creationId="{5AA94048-3F3E-4DFA-B738-249846FF7FD4}"/>
          </ac:spMkLst>
        </pc:spChg>
        <pc:spChg chg="mod">
          <ac:chgData name="Bowman, Mic" userId="62265356-5848-4c46-92cd-7290281f10a0" providerId="ADAL" clId="{937148ED-ADFC-4AFD-A0B9-FC8D71ED82BB}" dt="2020-06-23T20:10:29.139" v="266" actId="27636"/>
          <ac:spMkLst>
            <pc:docMk/>
            <pc:sldMk cId="824719914" sldId="2180"/>
            <ac:spMk id="3" creationId="{FA759F06-7188-47B4-9769-E82261E5DB99}"/>
          </ac:spMkLst>
        </pc:spChg>
        <pc:spChg chg="add del mod">
          <ac:chgData name="Bowman, Mic" userId="62265356-5848-4c46-92cd-7290281f10a0" providerId="ADAL" clId="{937148ED-ADFC-4AFD-A0B9-FC8D71ED82BB}" dt="2020-06-23T20:10:43.280" v="273" actId="478"/>
          <ac:spMkLst>
            <pc:docMk/>
            <pc:sldMk cId="824719914" sldId="2180"/>
            <ac:spMk id="6" creationId="{56272ACE-C4BE-4413-A0BF-23201098611F}"/>
          </ac:spMkLst>
        </pc:spChg>
        <pc:picChg chg="mod">
          <ac:chgData name="Bowman, Mic" userId="62265356-5848-4c46-92cd-7290281f10a0" providerId="ADAL" clId="{937148ED-ADFC-4AFD-A0B9-FC8D71ED82BB}" dt="2020-06-23T20:10:49.793" v="274" actId="1076"/>
          <ac:picMkLst>
            <pc:docMk/>
            <pc:sldMk cId="824719914" sldId="2180"/>
            <ac:picMk id="5" creationId="{C1102AC5-F381-4F20-A400-4947F137FCF1}"/>
          </ac:picMkLst>
        </pc:picChg>
      </pc:sldChg>
      <pc:sldChg chg="addSp delSp modSp add del">
        <pc:chgData name="Bowman, Mic" userId="62265356-5848-4c46-92cd-7290281f10a0" providerId="ADAL" clId="{937148ED-ADFC-4AFD-A0B9-FC8D71ED82BB}" dt="2020-06-23T20:42:42.854" v="1239" actId="2696"/>
        <pc:sldMkLst>
          <pc:docMk/>
          <pc:sldMk cId="2488269161" sldId="2181"/>
        </pc:sldMkLst>
        <pc:spChg chg="del">
          <ac:chgData name="Bowman, Mic" userId="62265356-5848-4c46-92cd-7290281f10a0" providerId="ADAL" clId="{937148ED-ADFC-4AFD-A0B9-FC8D71ED82BB}" dt="2020-06-23T20:24:52.184" v="705"/>
          <ac:spMkLst>
            <pc:docMk/>
            <pc:sldMk cId="2488269161" sldId="2181"/>
            <ac:spMk id="2" creationId="{39E2E597-AD7D-4C44-9382-26456CDE3771}"/>
          </ac:spMkLst>
        </pc:spChg>
        <pc:spChg chg="add mod">
          <ac:chgData name="Bowman, Mic" userId="62265356-5848-4c46-92cd-7290281f10a0" providerId="ADAL" clId="{937148ED-ADFC-4AFD-A0B9-FC8D71ED82BB}" dt="2020-06-23T20:25:00.409" v="725" actId="20577"/>
          <ac:spMkLst>
            <pc:docMk/>
            <pc:sldMk cId="2488269161" sldId="2181"/>
            <ac:spMk id="6" creationId="{02CEA76F-FF08-41F4-A88D-17E555C27FF8}"/>
          </ac:spMkLst>
        </pc:spChg>
        <pc:spChg chg="add mod">
          <ac:chgData name="Bowman, Mic" userId="62265356-5848-4c46-92cd-7290281f10a0" providerId="ADAL" clId="{937148ED-ADFC-4AFD-A0B9-FC8D71ED82BB}" dt="2020-06-23T20:26:02.887" v="929" actId="20577"/>
          <ac:spMkLst>
            <pc:docMk/>
            <pc:sldMk cId="2488269161" sldId="2181"/>
            <ac:spMk id="7" creationId="{ED7FEC19-16B5-414C-AED6-11735EB86E4E}"/>
          </ac:spMkLst>
        </pc:spChg>
      </pc:sldChg>
      <pc:sldChg chg="addSp delSp modSp add">
        <pc:chgData name="Bowman, Mic" userId="62265356-5848-4c46-92cd-7290281f10a0" providerId="ADAL" clId="{937148ED-ADFC-4AFD-A0B9-FC8D71ED82BB}" dt="2020-06-23T20:54:42.523" v="2283" actId="20577"/>
        <pc:sldMkLst>
          <pc:docMk/>
          <pc:sldMk cId="4225240650" sldId="2182"/>
        </pc:sldMkLst>
        <pc:spChg chg="del">
          <ac:chgData name="Bowman, Mic" userId="62265356-5848-4c46-92cd-7290281f10a0" providerId="ADAL" clId="{937148ED-ADFC-4AFD-A0B9-FC8D71ED82BB}" dt="2020-06-23T20:26:38.621" v="931"/>
          <ac:spMkLst>
            <pc:docMk/>
            <pc:sldMk cId="4225240650" sldId="2182"/>
            <ac:spMk id="2" creationId="{C7B2AEC7-E611-4FDF-A0D3-D9108291E47B}"/>
          </ac:spMkLst>
        </pc:spChg>
        <pc:spChg chg="del">
          <ac:chgData name="Bowman, Mic" userId="62265356-5848-4c46-92cd-7290281f10a0" providerId="ADAL" clId="{937148ED-ADFC-4AFD-A0B9-FC8D71ED82BB}" dt="2020-06-23T20:26:38.621" v="931"/>
          <ac:spMkLst>
            <pc:docMk/>
            <pc:sldMk cId="4225240650" sldId="2182"/>
            <ac:spMk id="3" creationId="{AFE1DF20-917B-48AD-8761-F8E129952F81}"/>
          </ac:spMkLst>
        </pc:spChg>
        <pc:spChg chg="add del mod">
          <ac:chgData name="Bowman, Mic" userId="62265356-5848-4c46-92cd-7290281f10a0" providerId="ADAL" clId="{937148ED-ADFC-4AFD-A0B9-FC8D71ED82BB}" dt="2020-06-23T20:42:51.291" v="1240"/>
          <ac:spMkLst>
            <pc:docMk/>
            <pc:sldMk cId="4225240650" sldId="2182"/>
            <ac:spMk id="7" creationId="{A8CEA3B2-F2EB-4A69-BA91-3F9CDF40E068}"/>
          </ac:spMkLst>
        </pc:spChg>
        <pc:spChg chg="add del mod">
          <ac:chgData name="Bowman, Mic" userId="62265356-5848-4c46-92cd-7290281f10a0" providerId="ADAL" clId="{937148ED-ADFC-4AFD-A0B9-FC8D71ED82BB}" dt="2020-06-23T20:42:51.291" v="1240"/>
          <ac:spMkLst>
            <pc:docMk/>
            <pc:sldMk cId="4225240650" sldId="2182"/>
            <ac:spMk id="8" creationId="{FB57921E-BDE3-40F1-AEE4-5256F59789C6}"/>
          </ac:spMkLst>
        </pc:spChg>
        <pc:spChg chg="add mod">
          <ac:chgData name="Bowman, Mic" userId="62265356-5848-4c46-92cd-7290281f10a0" providerId="ADAL" clId="{937148ED-ADFC-4AFD-A0B9-FC8D71ED82BB}" dt="2020-06-23T20:50:55.349" v="1738" actId="20577"/>
          <ac:spMkLst>
            <pc:docMk/>
            <pc:sldMk cId="4225240650" sldId="2182"/>
            <ac:spMk id="9" creationId="{629A281D-A6EF-410D-88CF-B44BD4941BA3}"/>
          </ac:spMkLst>
        </pc:spChg>
        <pc:spChg chg="add del">
          <ac:chgData name="Bowman, Mic" userId="62265356-5848-4c46-92cd-7290281f10a0" providerId="ADAL" clId="{937148ED-ADFC-4AFD-A0B9-FC8D71ED82BB}" dt="2020-06-23T20:44:13.796" v="1289"/>
          <ac:spMkLst>
            <pc:docMk/>
            <pc:sldMk cId="4225240650" sldId="2182"/>
            <ac:spMk id="10" creationId="{29402F4B-AC7D-4BFA-B146-D4EF7F808224}"/>
          </ac:spMkLst>
        </pc:spChg>
        <pc:spChg chg="add mod">
          <ac:chgData name="Bowman, Mic" userId="62265356-5848-4c46-92cd-7290281f10a0" providerId="ADAL" clId="{937148ED-ADFC-4AFD-A0B9-FC8D71ED82BB}" dt="2020-06-23T20:54:42.523" v="2283" actId="20577"/>
          <ac:spMkLst>
            <pc:docMk/>
            <pc:sldMk cId="4225240650" sldId="2182"/>
            <ac:spMk id="11" creationId="{0FF6C67E-8A44-4F8E-9520-309440973369}"/>
          </ac:spMkLst>
        </pc:spChg>
      </pc:sldChg>
      <pc:sldChg chg="addSp modSp add">
        <pc:chgData name="Bowman, Mic" userId="62265356-5848-4c46-92cd-7290281f10a0" providerId="ADAL" clId="{937148ED-ADFC-4AFD-A0B9-FC8D71ED82BB}" dt="2020-06-23T20:42:33.867" v="1238" actId="1076"/>
        <pc:sldMkLst>
          <pc:docMk/>
          <pc:sldMk cId="877665038" sldId="2183"/>
        </pc:sldMkLst>
        <pc:spChg chg="mod">
          <ac:chgData name="Bowman, Mic" userId="62265356-5848-4c46-92cd-7290281f10a0" providerId="ADAL" clId="{937148ED-ADFC-4AFD-A0B9-FC8D71ED82BB}" dt="2020-06-23T20:41:13.922" v="1139" actId="207"/>
          <ac:spMkLst>
            <pc:docMk/>
            <pc:sldMk cId="877665038" sldId="2183"/>
            <ac:spMk id="2" creationId="{EDA0351E-5ED3-4FB0-861A-98BA82B417B7}"/>
          </ac:spMkLst>
        </pc:spChg>
        <pc:spChg chg="add mod">
          <ac:chgData name="Bowman, Mic" userId="62265356-5848-4c46-92cd-7290281f10a0" providerId="ADAL" clId="{937148ED-ADFC-4AFD-A0B9-FC8D71ED82BB}" dt="2020-06-23T20:42:33.867" v="1238" actId="1076"/>
          <ac:spMkLst>
            <pc:docMk/>
            <pc:sldMk cId="877665038" sldId="2183"/>
            <ac:spMk id="3" creationId="{37B8EE76-DAC4-45A6-B128-842734FE7501}"/>
          </ac:spMkLst>
        </pc:spChg>
        <pc:spChg chg="mod">
          <ac:chgData name="Bowman, Mic" userId="62265356-5848-4c46-92cd-7290281f10a0" providerId="ADAL" clId="{937148ED-ADFC-4AFD-A0B9-FC8D71ED82BB}" dt="2020-06-23T20:38:10.105" v="975" actId="27636"/>
          <ac:spMkLst>
            <pc:docMk/>
            <pc:sldMk cId="877665038" sldId="2183"/>
            <ac:spMk id="4" creationId="{AD105ABE-3E1B-425A-A2C1-62098047AA1D}"/>
          </ac:spMkLst>
        </pc:spChg>
        <pc:spChg chg="mod">
          <ac:chgData name="Bowman, Mic" userId="62265356-5848-4c46-92cd-7290281f10a0" providerId="ADAL" clId="{937148ED-ADFC-4AFD-A0B9-FC8D71ED82BB}" dt="2020-06-23T20:39:37.286" v="1047" actId="14100"/>
          <ac:spMkLst>
            <pc:docMk/>
            <pc:sldMk cId="877665038" sldId="2183"/>
            <ac:spMk id="7" creationId="{E129C70E-F0E8-486A-B902-A1DE0CFEAAE6}"/>
          </ac:spMkLst>
        </pc:spChg>
        <pc:spChg chg="mod">
          <ac:chgData name="Bowman, Mic" userId="62265356-5848-4c46-92cd-7290281f10a0" providerId="ADAL" clId="{937148ED-ADFC-4AFD-A0B9-FC8D71ED82BB}" dt="2020-06-23T20:39:32.797" v="1046" actId="20577"/>
          <ac:spMkLst>
            <pc:docMk/>
            <pc:sldMk cId="877665038" sldId="2183"/>
            <ac:spMk id="10" creationId="{3943A757-62BF-41BE-B35A-552440C46B1B}"/>
          </ac:spMkLst>
        </pc:spChg>
        <pc:spChg chg="mod">
          <ac:chgData name="Bowman, Mic" userId="62265356-5848-4c46-92cd-7290281f10a0" providerId="ADAL" clId="{937148ED-ADFC-4AFD-A0B9-FC8D71ED82BB}" dt="2020-06-23T20:39:57.170" v="1060" actId="207"/>
          <ac:spMkLst>
            <pc:docMk/>
            <pc:sldMk cId="877665038" sldId="2183"/>
            <ac:spMk id="14" creationId="{B98A2095-ADC4-4EA2-AF5B-548CAF8D9490}"/>
          </ac:spMkLst>
        </pc:spChg>
      </pc:sldChg>
    </pc:docChg>
  </pc:docChgLst>
  <pc:docChgLst>
    <pc:chgData name="Melara, Marcela" userId="8b94ebca-3825-40bc-bcc8-8051b06b586b" providerId="ADAL" clId="{9E522671-A64C-45BE-968B-8ACE60BDCF31}"/>
    <pc:docChg chg="custSel modSld sldOrd">
      <pc:chgData name="Melara, Marcela" userId="8b94ebca-3825-40bc-bcc8-8051b06b586b" providerId="ADAL" clId="{9E522671-A64C-45BE-968B-8ACE60BDCF31}" dt="2020-06-23T21:39:32.089" v="131"/>
      <pc:docMkLst>
        <pc:docMk/>
      </pc:docMkLst>
      <pc:sldChg chg="modSp ord addCm modCm">
        <pc:chgData name="Melara, Marcela" userId="8b94ebca-3825-40bc-bcc8-8051b06b586b" providerId="ADAL" clId="{9E522671-A64C-45BE-968B-8ACE60BDCF31}" dt="2020-06-23T21:39:32.089" v="131"/>
        <pc:sldMkLst>
          <pc:docMk/>
          <pc:sldMk cId="88601143" sldId="268"/>
        </pc:sldMkLst>
        <pc:spChg chg="mod">
          <ac:chgData name="Melara, Marcela" userId="8b94ebca-3825-40bc-bcc8-8051b06b586b" providerId="ADAL" clId="{9E522671-A64C-45BE-968B-8ACE60BDCF31}" dt="2020-06-23T21:06:25.246" v="5" actId="6549"/>
          <ac:spMkLst>
            <pc:docMk/>
            <pc:sldMk cId="88601143" sldId="268"/>
            <ac:spMk id="16" creationId="{4817E0C3-8C93-4AAC-85F5-BD54EC203DB3}"/>
          </ac:spMkLst>
        </pc:spChg>
        <pc:spChg chg="mod">
          <ac:chgData name="Melara, Marcela" userId="8b94ebca-3825-40bc-bcc8-8051b06b586b" providerId="ADAL" clId="{9E522671-A64C-45BE-968B-8ACE60BDCF31}" dt="2020-06-23T21:06:51.424" v="36" actId="20577"/>
          <ac:spMkLst>
            <pc:docMk/>
            <pc:sldMk cId="88601143" sldId="268"/>
            <ac:spMk id="28" creationId="{B56EAFD7-F93D-4F43-BA2A-F2970B426E1A}"/>
          </ac:spMkLst>
        </pc:spChg>
        <pc:spChg chg="mod">
          <ac:chgData name="Melara, Marcela" userId="8b94ebca-3825-40bc-bcc8-8051b06b586b" providerId="ADAL" clId="{9E522671-A64C-45BE-968B-8ACE60BDCF31}" dt="2020-06-23T21:06:33.841" v="9" actId="20577"/>
          <ac:spMkLst>
            <pc:docMk/>
            <pc:sldMk cId="88601143" sldId="268"/>
            <ac:spMk id="30" creationId="{7A363E0E-77AC-4866-8001-20819302FA08}"/>
          </ac:spMkLst>
        </pc:spChg>
        <pc:spChg chg="mod">
          <ac:chgData name="Melara, Marcela" userId="8b94ebca-3825-40bc-bcc8-8051b06b586b" providerId="ADAL" clId="{9E522671-A64C-45BE-968B-8ACE60BDCF31}" dt="2020-06-23T21:06:19.850" v="3" actId="6549"/>
          <ac:spMkLst>
            <pc:docMk/>
            <pc:sldMk cId="88601143" sldId="268"/>
            <ac:spMk id="45" creationId="{1A9B6601-7150-4EE5-8F2C-9A2B6FB3F74E}"/>
          </ac:spMkLst>
        </pc:spChg>
        <pc:spChg chg="mod">
          <ac:chgData name="Melara, Marcela" userId="8b94ebca-3825-40bc-bcc8-8051b06b586b" providerId="ADAL" clId="{9E522671-A64C-45BE-968B-8ACE60BDCF31}" dt="2020-06-23T21:06:28.503" v="7" actId="6549"/>
          <ac:spMkLst>
            <pc:docMk/>
            <pc:sldMk cId="88601143" sldId="268"/>
            <ac:spMk id="61" creationId="{7982DA50-3A3B-4794-BE28-137A080001C0}"/>
          </ac:spMkLst>
        </pc:spChg>
      </pc:sldChg>
      <pc:sldChg chg="modSp addCm delCm">
        <pc:chgData name="Melara, Marcela" userId="8b94ebca-3825-40bc-bcc8-8051b06b586b" providerId="ADAL" clId="{9E522671-A64C-45BE-968B-8ACE60BDCF31}" dt="2020-06-23T21:29:47.050" v="128" actId="20577"/>
        <pc:sldMkLst>
          <pc:docMk/>
          <pc:sldMk cId="2680546568" sldId="287"/>
        </pc:sldMkLst>
        <pc:spChg chg="mod">
          <ac:chgData name="Melara, Marcela" userId="8b94ebca-3825-40bc-bcc8-8051b06b586b" providerId="ADAL" clId="{9E522671-A64C-45BE-968B-8ACE60BDCF31}" dt="2020-06-23T21:29:47.050" v="128" actId="20577"/>
          <ac:spMkLst>
            <pc:docMk/>
            <pc:sldMk cId="2680546568" sldId="287"/>
            <ac:spMk id="3" creationId="{59089F52-D06D-4A22-B356-CB885F4751F5}"/>
          </ac:spMkLst>
        </pc:spChg>
        <pc:spChg chg="mod">
          <ac:chgData name="Melara, Marcela" userId="8b94ebca-3825-40bc-bcc8-8051b06b586b" providerId="ADAL" clId="{9E522671-A64C-45BE-968B-8ACE60BDCF31}" dt="2020-06-23T21:16:31.712" v="47" actId="20577"/>
          <ac:spMkLst>
            <pc:docMk/>
            <pc:sldMk cId="2680546568" sldId="287"/>
            <ac:spMk id="13" creationId="{5ECB555B-6ED0-4DC2-B21B-9917AB23BD3E}"/>
          </ac:spMkLst>
        </pc:spChg>
      </pc:sldChg>
      <pc:sldChg chg="modSp addCm modCm">
        <pc:chgData name="Melara, Marcela" userId="8b94ebca-3825-40bc-bcc8-8051b06b586b" providerId="ADAL" clId="{9E522671-A64C-45BE-968B-8ACE60BDCF31}" dt="2020-06-23T21:27:52.949" v="111"/>
        <pc:sldMkLst>
          <pc:docMk/>
          <pc:sldMk cId="983644752" sldId="341"/>
        </pc:sldMkLst>
        <pc:spChg chg="mod">
          <ac:chgData name="Melara, Marcela" userId="8b94ebca-3825-40bc-bcc8-8051b06b586b" providerId="ADAL" clId="{9E522671-A64C-45BE-968B-8ACE60BDCF31}" dt="2020-06-23T21:19:11.804" v="51" actId="255"/>
          <ac:spMkLst>
            <pc:docMk/>
            <pc:sldMk cId="983644752" sldId="341"/>
            <ac:spMk id="28" creationId="{00000000-0000-0000-0000-000000000000}"/>
          </ac:spMkLst>
        </pc:spChg>
      </pc:sldChg>
      <pc:sldChg chg="modSp addCm modCm">
        <pc:chgData name="Melara, Marcela" userId="8b94ebca-3825-40bc-bcc8-8051b06b586b" providerId="ADAL" clId="{9E522671-A64C-45BE-968B-8ACE60BDCF31}" dt="2020-06-23T21:20:43.237" v="53"/>
        <pc:sldMkLst>
          <pc:docMk/>
          <pc:sldMk cId="3622166272" sldId="2140"/>
        </pc:sldMkLst>
        <pc:spChg chg="mod">
          <ac:chgData name="Melara, Marcela" userId="8b94ebca-3825-40bc-bcc8-8051b06b586b" providerId="ADAL" clId="{9E522671-A64C-45BE-968B-8ACE60BDCF31}" dt="2020-06-23T21:18:56.590" v="49" actId="207"/>
          <ac:spMkLst>
            <pc:docMk/>
            <pc:sldMk cId="3622166272" sldId="2140"/>
            <ac:spMk id="4" creationId="{7DD669DE-F968-45DC-9FBE-18C6F474C625}"/>
          </ac:spMkLst>
        </pc:spChg>
      </pc:sldChg>
      <pc:sldChg chg="modSp addCm modCm">
        <pc:chgData name="Melara, Marcela" userId="8b94ebca-3825-40bc-bcc8-8051b06b586b" providerId="ADAL" clId="{9E522671-A64C-45BE-968B-8ACE60BDCF31}" dt="2020-06-23T21:29:21.410" v="113"/>
        <pc:sldMkLst>
          <pc:docMk/>
          <pc:sldMk cId="824719914" sldId="2180"/>
        </pc:sldMkLst>
        <pc:spChg chg="mod">
          <ac:chgData name="Melara, Marcela" userId="8b94ebca-3825-40bc-bcc8-8051b06b586b" providerId="ADAL" clId="{9E522671-A64C-45BE-968B-8ACE60BDCF31}" dt="2020-06-23T21:25:45.412" v="109" actId="20577"/>
          <ac:spMkLst>
            <pc:docMk/>
            <pc:sldMk cId="824719914" sldId="2180"/>
            <ac:spMk id="2" creationId="{5AA94048-3F3E-4DFA-B738-249846FF7FD4}"/>
          </ac:spMkLst>
        </pc:spChg>
      </pc:sldChg>
      <pc:sldChg chg="addCm modCm">
        <pc:chgData name="Melara, Marcela" userId="8b94ebca-3825-40bc-bcc8-8051b06b586b" providerId="ADAL" clId="{9E522671-A64C-45BE-968B-8ACE60BDCF31}" dt="2020-06-23T21:13:21.698" v="38"/>
        <pc:sldMkLst>
          <pc:docMk/>
          <pc:sldMk cId="4225240650" sldId="21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D6F28B1-7C23-9A46-BB3A-DF6C2E08FC23}" type="datetimeFigureOut">
              <a:t>7/15/2020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2B5AF88-C233-B34E-9969-87B7F239701B}" type="slidenum">
              <a:t>‹#›</a:t>
            </a:fld>
            <a:endParaRPr lang="en-US"/>
          </a:p>
        </p:txBody>
      </p:sp>
    </p:spTree>
    <p:extLst>
      <p:ext uri="{BB962C8B-B14F-4D97-AF65-F5344CB8AC3E}">
        <p14:creationId xmlns:p14="http://schemas.microsoft.com/office/powerpoint/2010/main" val="343993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0D8A5-A16A-4414-9DDD-888D2D98933D}" type="slidenum">
              <a:rPr lang="en-US">
                <a:solidFill>
                  <a:prstClr val="black"/>
                </a:solidFill>
              </a:rPr>
              <a:pPr/>
              <a:t>2</a:t>
            </a:fld>
            <a:endParaRPr lang="en-US" dirty="0">
              <a:solidFill>
                <a:prstClr val="black"/>
              </a:solidFill>
            </a:endParaRPr>
          </a:p>
        </p:txBody>
      </p:sp>
      <p:sp>
        <p:nvSpPr>
          <p:cNvPr id="1076226" name="Rectangle 2"/>
          <p:cNvSpPr>
            <a:spLocks noGrp="1" noRot="1" noChangeAspect="1" noChangeArrowheads="1" noTextEdit="1"/>
          </p:cNvSpPr>
          <p:nvPr>
            <p:ph type="sldImg"/>
          </p:nvPr>
        </p:nvSpPr>
        <p:spPr>
          <a:xfrm>
            <a:off x="441325" y="714375"/>
            <a:ext cx="6319838" cy="3554413"/>
          </a:xfrm>
          <a:ln/>
        </p:spPr>
      </p:sp>
      <p:sp>
        <p:nvSpPr>
          <p:cNvPr id="1076227" name="Rectangle 3"/>
          <p:cNvSpPr>
            <a:spLocks noGrp="1" noChangeArrowheads="1"/>
          </p:cNvSpPr>
          <p:nvPr>
            <p:ph type="body" idx="1"/>
          </p:nvPr>
        </p:nvSpPr>
        <p:spPr>
          <a:xfrm>
            <a:off x="960910" y="4506419"/>
            <a:ext cx="5282530" cy="4269922"/>
          </a:xfrm>
        </p:spPr>
        <p:txBody>
          <a:bodyPr/>
          <a:lstStyle/>
          <a:p>
            <a:pPr defTabSz="476875" eaLnBrk="0" fontAlgn="base" hangingPunct="0">
              <a:spcBef>
                <a:spcPct val="30000"/>
              </a:spcBef>
              <a:spcAft>
                <a:spcPct val="0"/>
              </a:spcAft>
              <a:defRPr/>
            </a:pPr>
            <a:endParaRPr lang="en-US" altLang="ja-JP" dirty="0">
              <a:ea typeface="Arial" charset="0"/>
            </a:endParaRPr>
          </a:p>
        </p:txBody>
      </p:sp>
    </p:spTree>
    <p:extLst>
      <p:ext uri="{BB962C8B-B14F-4D97-AF65-F5344CB8AC3E}">
        <p14:creationId xmlns:p14="http://schemas.microsoft.com/office/powerpoint/2010/main" val="3168985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B5AF88-C233-B34E-9969-87B7F239701B}" type="slidenum">
              <a:rPr lang="en-US" smtClean="0"/>
              <a:t>3</a:t>
            </a:fld>
            <a:endParaRPr lang="en-US"/>
          </a:p>
        </p:txBody>
      </p:sp>
    </p:spTree>
    <p:extLst>
      <p:ext uri="{BB962C8B-B14F-4D97-AF65-F5344CB8AC3E}">
        <p14:creationId xmlns:p14="http://schemas.microsoft.com/office/powerpoint/2010/main" val="2336198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2289">
              <a:defRPr/>
            </a:pPr>
            <a:fld id="{E13FB3FA-C830-445B-A142-1E421B2C8A7E}" type="slidenum">
              <a:rPr lang="en-US">
                <a:solidFill>
                  <a:prstClr val="black"/>
                </a:solidFill>
              </a:rPr>
              <a:pPr defTabSz="942289">
                <a:defRPr/>
              </a:pPr>
              <a:t>5</a:t>
            </a:fld>
            <a:endParaRPr lang="en-US" dirty="0">
              <a:solidFill>
                <a:prstClr val="black"/>
              </a:solidFill>
            </a:endParaRPr>
          </a:p>
        </p:txBody>
      </p:sp>
    </p:spTree>
    <p:extLst>
      <p:ext uri="{BB962C8B-B14F-4D97-AF65-F5344CB8AC3E}">
        <p14:creationId xmlns:p14="http://schemas.microsoft.com/office/powerpoint/2010/main" val="170746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Moving towards language-based isolation for scalability, we risk developing a language-specific solution. To avoid that, we choose a lower-level language runtime like WASM that many languages support nowadays. WASM by design isolates memory within a single process, but we see an opportunity to improve the performance and security of this type of isolation with hardware mechanisms.</a:t>
            </a:r>
          </a:p>
        </p:txBody>
      </p:sp>
      <p:sp>
        <p:nvSpPr>
          <p:cNvPr id="4" name="Slide Number Placeholder 3"/>
          <p:cNvSpPr>
            <a:spLocks noGrp="1"/>
          </p:cNvSpPr>
          <p:nvPr>
            <p:ph type="sldNum" sz="quarter" idx="5"/>
          </p:nvPr>
        </p:nvSpPr>
        <p:spPr/>
        <p:txBody>
          <a:bodyPr/>
          <a:lstStyle/>
          <a:p>
            <a:fld id="{8ABF3809-87FD-4DF6-809A-86028028CE31}" type="slidenum">
              <a:rPr lang="en-US" smtClean="0"/>
              <a:t>6</a:t>
            </a:fld>
            <a:endParaRPr lang="en-US"/>
          </a:p>
        </p:txBody>
      </p:sp>
    </p:spTree>
    <p:extLst>
      <p:ext uri="{BB962C8B-B14F-4D97-AF65-F5344CB8AC3E}">
        <p14:creationId xmlns:p14="http://schemas.microsoft.com/office/powerpoint/2010/main" val="267921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Common use case</a:t>
            </a:r>
          </a:p>
        </p:txBody>
      </p:sp>
      <p:sp>
        <p:nvSpPr>
          <p:cNvPr id="4" name="Slide Number Placeholder 3"/>
          <p:cNvSpPr>
            <a:spLocks noGrp="1"/>
          </p:cNvSpPr>
          <p:nvPr>
            <p:ph type="sldNum" sz="quarter" idx="5"/>
          </p:nvPr>
        </p:nvSpPr>
        <p:spPr/>
        <p:txBody>
          <a:bodyPr/>
          <a:lstStyle/>
          <a:p>
            <a:fld id="{505A5DAA-00CB-4B59-8289-E4509D65FA33}" type="slidenum">
              <a:rPr lang="en-US" smtClean="0"/>
              <a:t>9</a:t>
            </a:fld>
            <a:endParaRPr lang="en-US"/>
          </a:p>
        </p:txBody>
      </p:sp>
    </p:spTree>
    <p:extLst>
      <p:ext uri="{BB962C8B-B14F-4D97-AF65-F5344CB8AC3E}">
        <p14:creationId xmlns:p14="http://schemas.microsoft.com/office/powerpoint/2010/main" val="162510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23944-75CE-BB4A-880A-1D441D639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3CE07AF-BC42-FC43-822D-032E4A45C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9"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Research Briefing:  Evolution of Protected Software</a:t>
            </a:r>
          </a:p>
        </p:txBody>
      </p:sp>
    </p:spTree>
    <p:extLst>
      <p:ext uri="{BB962C8B-B14F-4D97-AF65-F5344CB8AC3E}">
        <p14:creationId xmlns:p14="http://schemas.microsoft.com/office/powerpoint/2010/main" val="1992229051"/>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1DDC-431B-F345-BB7A-E1297A39097B}"/>
              </a:ext>
            </a:extLst>
          </p:cNvPr>
          <p:cNvSpPr>
            <a:spLocks noGrp="1"/>
          </p:cNvSpPr>
          <p:nvPr>
            <p:ph type="title"/>
          </p:nvPr>
        </p:nvSpPr>
        <p:spPr/>
        <p:txBody>
          <a:bodyPr/>
          <a:lstStyle>
            <a:lvl1pPr>
              <a:defRPr baseline="0">
                <a:solidFill>
                  <a:srgbClr val="C0000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8A68916-0387-464F-8FCA-24AF2D4EBEAA}"/>
              </a:ext>
            </a:extLst>
          </p:cNvPr>
          <p:cNvSpPr>
            <a:spLocks noGrp="1"/>
          </p:cNvSpPr>
          <p:nvPr>
            <p:ph idx="1"/>
          </p:nvPr>
        </p:nvSpPr>
        <p:spPr/>
        <p:txBody>
          <a:bodyPr/>
          <a:lstStyle>
            <a:lvl1pPr>
              <a:defRPr b="0" i="0">
                <a:latin typeface="Arial Narrow" panose="020B0604020202020204" pitchFamily="34" charset="0"/>
                <a:cs typeface="Arial Narrow" panose="020B0604020202020204" pitchFamily="34" charset="0"/>
              </a:defRPr>
            </a:lvl1pPr>
            <a:lvl2pPr>
              <a:defRPr b="0" i="0">
                <a:latin typeface="Arial Narrow" panose="020B0604020202020204" pitchFamily="34" charset="0"/>
                <a:cs typeface="Arial Narrow" panose="020B0604020202020204" pitchFamily="34" charset="0"/>
              </a:defRPr>
            </a:lvl2pPr>
            <a:lvl3pPr>
              <a:defRPr b="0" i="0">
                <a:latin typeface="Arial Narrow" panose="020B0604020202020204" pitchFamily="34" charset="0"/>
                <a:cs typeface="Arial Narrow" panose="020B0604020202020204" pitchFamily="34" charset="0"/>
              </a:defRPr>
            </a:lvl3pPr>
            <a:lvl4pPr>
              <a:defRPr b="0" i="0">
                <a:latin typeface="Arial Narrow" panose="020B0604020202020204" pitchFamily="34" charset="0"/>
                <a:cs typeface="Arial Narrow" panose="020B0604020202020204" pitchFamily="34" charset="0"/>
              </a:defRPr>
            </a:lvl4pPr>
            <a:lvl5pPr>
              <a:defRPr b="0" i="0">
                <a:latin typeface="Arial Narrow" panose="020B0604020202020204" pitchFamily="34" charset="0"/>
                <a:cs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CE2CEF8-A7CC-AA47-BB7B-33F4FF3A4A10}"/>
              </a:ext>
            </a:extLst>
          </p:cNvPr>
          <p:cNvSpPr>
            <a:spLocks noGrp="1"/>
          </p:cNvSpPr>
          <p:nvPr>
            <p:ph type="sldNum" sz="quarter" idx="12"/>
          </p:nvPr>
        </p:nvSpPr>
        <p:spPr/>
        <p:txBody>
          <a:bodyPr/>
          <a:lstStyle/>
          <a:p>
            <a:fld id="{ED514DEF-F461-2244-BF4F-DFAD3609A14D}" type="slidenum">
              <a:t>‹#›</a:t>
            </a:fld>
            <a:endParaRPr lang="en-US"/>
          </a:p>
        </p:txBody>
      </p:sp>
      <p:sp>
        <p:nvSpPr>
          <p:cNvPr id="7"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9"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Tree>
    <p:extLst>
      <p:ext uri="{BB962C8B-B14F-4D97-AF65-F5344CB8AC3E}">
        <p14:creationId xmlns:p14="http://schemas.microsoft.com/office/powerpoint/2010/main" val="105380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C83D-63D0-584D-BF1E-4DDBEE8E203D}"/>
              </a:ext>
            </a:extLst>
          </p:cNvPr>
          <p:cNvSpPr>
            <a:spLocks noGrp="1"/>
          </p:cNvSpPr>
          <p:nvPr>
            <p:ph type="title"/>
          </p:nvPr>
        </p:nvSpPr>
        <p:spPr>
          <a:xfrm>
            <a:off x="838200" y="842168"/>
            <a:ext cx="10515600" cy="2852737"/>
          </a:xfrm>
        </p:spPr>
        <p:txBody>
          <a:bodyPr anchor="b"/>
          <a:lstStyle>
            <a:lvl1pPr algn="ctr">
              <a:defRPr sz="6000"/>
            </a:lvl1pPr>
          </a:lstStyle>
          <a:p>
            <a:r>
              <a:rPr lang="en-US"/>
              <a:t>Click to edit Master title style</a:t>
            </a:r>
          </a:p>
        </p:txBody>
      </p:sp>
      <p:sp>
        <p:nvSpPr>
          <p:cNvPr id="3" name="Text Placeholder 2">
            <a:extLst>
              <a:ext uri="{FF2B5EF4-FFF2-40B4-BE49-F238E27FC236}">
                <a16:creationId xmlns:a16="http://schemas.microsoft.com/office/drawing/2014/main" id="{665C3AA8-D8B3-F642-9CCE-A380B476A6F1}"/>
              </a:ext>
            </a:extLst>
          </p:cNvPr>
          <p:cNvSpPr>
            <a:spLocks noGrp="1"/>
          </p:cNvSpPr>
          <p:nvPr>
            <p:ph type="body" idx="1"/>
          </p:nvPr>
        </p:nvSpPr>
        <p:spPr>
          <a:xfrm>
            <a:off x="831850" y="3962401"/>
            <a:ext cx="10515600" cy="2127250"/>
          </a:xfrm>
        </p:spPr>
        <p:txBody>
          <a:bodyPr>
            <a:normAutofit/>
          </a:bodyPr>
          <a:lstStyle>
            <a:lvl1pPr marL="0" indent="0" algn="ctr">
              <a:buNone/>
              <a:defRPr sz="3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D417527-1E9F-FE4D-901D-D644D1429C6C}"/>
              </a:ext>
            </a:extLst>
          </p:cNvPr>
          <p:cNvSpPr>
            <a:spLocks noGrp="1"/>
          </p:cNvSpPr>
          <p:nvPr>
            <p:ph type="sldNum" sz="quarter" idx="12"/>
          </p:nvPr>
        </p:nvSpPr>
        <p:spPr/>
        <p:txBody>
          <a:bodyPr/>
          <a:lstStyle/>
          <a:p>
            <a:fld id="{ED514DEF-F461-2244-BF4F-DFAD3609A14D}" type="slidenum">
              <a:t>‹#›</a:t>
            </a:fld>
            <a:endParaRPr lang="en-US"/>
          </a:p>
        </p:txBody>
      </p:sp>
      <p:sp>
        <p:nvSpPr>
          <p:cNvPr id="7"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9"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Tree>
    <p:extLst>
      <p:ext uri="{BB962C8B-B14F-4D97-AF65-F5344CB8AC3E}">
        <p14:creationId xmlns:p14="http://schemas.microsoft.com/office/powerpoint/2010/main" val="191765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A83E-2D30-624F-B741-3D579BB57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821F8-07BB-E443-8520-FC576CD9BD96}"/>
              </a:ext>
            </a:extLst>
          </p:cNvPr>
          <p:cNvSpPr>
            <a:spLocks noGrp="1"/>
          </p:cNvSpPr>
          <p:nvPr>
            <p:ph sz="half" idx="1"/>
          </p:nvPr>
        </p:nvSpPr>
        <p:spPr>
          <a:xfrm>
            <a:off x="838200" y="1435100"/>
            <a:ext cx="5181600" cy="4741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5875C-2CDA-1B4E-9484-AF17BFD0F23F}"/>
              </a:ext>
            </a:extLst>
          </p:cNvPr>
          <p:cNvSpPr>
            <a:spLocks noGrp="1"/>
          </p:cNvSpPr>
          <p:nvPr>
            <p:ph sz="half" idx="2"/>
          </p:nvPr>
        </p:nvSpPr>
        <p:spPr>
          <a:xfrm>
            <a:off x="6172200" y="1435100"/>
            <a:ext cx="5181600" cy="4741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5220BCBB-825F-834C-8A3F-3CA5C036CFF4}"/>
              </a:ext>
            </a:extLst>
          </p:cNvPr>
          <p:cNvSpPr>
            <a:spLocks noGrp="1"/>
          </p:cNvSpPr>
          <p:nvPr>
            <p:ph type="sldNum" sz="quarter" idx="12"/>
          </p:nvPr>
        </p:nvSpPr>
        <p:spPr/>
        <p:txBody>
          <a:bodyPr/>
          <a:lstStyle/>
          <a:p>
            <a:fld id="{ED514DEF-F461-2244-BF4F-DFAD3609A14D}" type="slidenum">
              <a:t>‹#›</a:t>
            </a:fld>
            <a:endParaRPr lang="en-US"/>
          </a:p>
        </p:txBody>
      </p:sp>
      <p:sp>
        <p:nvSpPr>
          <p:cNvPr id="8" name="Date Placeholder 3">
            <a:extLst>
              <a:ext uri="{FF2B5EF4-FFF2-40B4-BE49-F238E27FC236}">
                <a16:creationId xmlns:a16="http://schemas.microsoft.com/office/drawing/2014/main" id="{53294841-D746-6843-8013-ADFA0E1B9906}"/>
              </a:ext>
            </a:extLst>
          </p:cNvPr>
          <p:cNvSpPr>
            <a:spLocks noGrp="1"/>
          </p:cNvSpPr>
          <p:nvPr>
            <p:ph type="dt" sz="half" idx="13"/>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10"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Tree>
    <p:extLst>
      <p:ext uri="{BB962C8B-B14F-4D97-AF65-F5344CB8AC3E}">
        <p14:creationId xmlns:p14="http://schemas.microsoft.com/office/powerpoint/2010/main" val="173168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50D3-5ECB-014D-B5A7-30F05BA9D1C3}"/>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5EA8A5CB-A5E1-6D49-B58C-11E5189D2420}"/>
              </a:ext>
            </a:extLst>
          </p:cNvPr>
          <p:cNvSpPr>
            <a:spLocks noGrp="1"/>
          </p:cNvSpPr>
          <p:nvPr>
            <p:ph type="sldNum" sz="quarter" idx="12"/>
          </p:nvPr>
        </p:nvSpPr>
        <p:spPr/>
        <p:txBody>
          <a:bodyPr/>
          <a:lstStyle/>
          <a:p>
            <a:fld id="{ED514DEF-F461-2244-BF4F-DFAD3609A14D}" type="slidenum">
              <a:t>‹#›</a:t>
            </a:fld>
            <a:endParaRPr lang="en-US"/>
          </a:p>
        </p:txBody>
      </p:sp>
      <p:sp>
        <p:nvSpPr>
          <p:cNvPr id="9"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10"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Tree>
    <p:extLst>
      <p:ext uri="{BB962C8B-B14F-4D97-AF65-F5344CB8AC3E}">
        <p14:creationId xmlns:p14="http://schemas.microsoft.com/office/powerpoint/2010/main" val="282314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C8CC91-CE60-014B-AA66-B59C26FE0CB7}"/>
              </a:ext>
            </a:extLst>
          </p:cNvPr>
          <p:cNvSpPr>
            <a:spLocks noGrp="1"/>
          </p:cNvSpPr>
          <p:nvPr>
            <p:ph type="sldNum" sz="quarter" idx="12"/>
          </p:nvPr>
        </p:nvSpPr>
        <p:spPr/>
        <p:txBody>
          <a:bodyPr/>
          <a:lstStyle/>
          <a:p>
            <a:fld id="{ED514DEF-F461-2244-BF4F-DFAD3609A14D}" type="slidenum">
              <a:t>‹#›</a:t>
            </a:fld>
            <a:endParaRPr lang="en-US"/>
          </a:p>
        </p:txBody>
      </p:sp>
      <p:sp>
        <p:nvSpPr>
          <p:cNvPr id="5"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7"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Tree>
    <p:extLst>
      <p:ext uri="{BB962C8B-B14F-4D97-AF65-F5344CB8AC3E}">
        <p14:creationId xmlns:p14="http://schemas.microsoft.com/office/powerpoint/2010/main" val="384634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607484" y="411797"/>
            <a:ext cx="10972800" cy="1158240"/>
          </a:xfrm>
        </p:spPr>
        <p:txBody>
          <a:bodyPr/>
          <a:lstStyle>
            <a:lvl1pPr>
              <a:defRPr b="0" i="0" baseline="0">
                <a:solidFill>
                  <a:srgbClr val="003C71"/>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2400"/>
            </a:lvl2pPr>
            <a:lvl3pPr>
              <a:defRPr sz="2400"/>
            </a:lvl3pPr>
            <a:lvl4pPr>
              <a:defRPr sz="2133"/>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81805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ext_Slide">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6875A978-081D-D640-A740-0852C373FB6E}"/>
              </a:ext>
            </a:extLst>
          </p:cNvPr>
          <p:cNvSpPr>
            <a:spLocks noGrp="1"/>
          </p:cNvSpPr>
          <p:nvPr>
            <p:ph type="body" sz="quarter" idx="19" hasCustomPrompt="1"/>
          </p:nvPr>
        </p:nvSpPr>
        <p:spPr>
          <a:xfrm>
            <a:off x="607541" y="1933745"/>
            <a:ext cx="10851292" cy="4092913"/>
          </a:xfrm>
          <a:prstGeom prst="rect">
            <a:avLst/>
          </a:prstGeom>
        </p:spPr>
        <p:txBody>
          <a:bodyPr>
            <a:normAutofit/>
          </a:bodyPr>
          <a:lstStyle>
            <a:lvl1pPr>
              <a:defRPr sz="1800"/>
            </a:lvl1pPr>
          </a:lstStyle>
          <a:p>
            <a:pPr lvl="0"/>
            <a:r>
              <a:rPr lang="en-US" dirty="0"/>
              <a:t>Click here to add body text (try to keep it short)</a:t>
            </a:r>
          </a:p>
        </p:txBody>
      </p:sp>
      <p:sp>
        <p:nvSpPr>
          <p:cNvPr id="2" name="Title 1">
            <a:extLst>
              <a:ext uri="{FF2B5EF4-FFF2-40B4-BE49-F238E27FC236}">
                <a16:creationId xmlns:a16="http://schemas.microsoft.com/office/drawing/2014/main" id="{654FD44C-9D88-634E-8C8A-F0DC7BCE4206}"/>
              </a:ext>
            </a:extLst>
          </p:cNvPr>
          <p:cNvSpPr>
            <a:spLocks noGrp="1"/>
          </p:cNvSpPr>
          <p:nvPr>
            <p:ph type="title" hasCustomPrompt="1"/>
          </p:nvPr>
        </p:nvSpPr>
        <p:spPr>
          <a:xfrm>
            <a:off x="607541" y="696515"/>
            <a:ext cx="10851292" cy="662781"/>
          </a:xfrm>
          <a:prstGeom prst="rect">
            <a:avLst/>
          </a:prstGeom>
        </p:spPr>
        <p:txBody>
          <a:bodyPr anchor="t"/>
          <a:lstStyle>
            <a:lvl1pPr>
              <a:defRPr>
                <a:latin typeface="Arial" panose="020B0604020202020204" pitchFamily="34" charset="0"/>
                <a:cs typeface="Arial" panose="020B0604020202020204" pitchFamily="34" charset="0"/>
              </a:defRPr>
            </a:lvl1pPr>
          </a:lstStyle>
          <a:p>
            <a:r>
              <a:rPr lang="en-US" dirty="0"/>
              <a:t>Click to add a slide title</a:t>
            </a:r>
          </a:p>
        </p:txBody>
      </p:sp>
      <p:sp>
        <p:nvSpPr>
          <p:cNvPr id="12" name="Shape 33">
            <a:extLst>
              <a:ext uri="{FF2B5EF4-FFF2-40B4-BE49-F238E27FC236}">
                <a16:creationId xmlns:a16="http://schemas.microsoft.com/office/drawing/2014/main" id="{95018DFE-1379-D342-856B-F460FCE26403}"/>
              </a:ext>
            </a:extLst>
          </p:cNvPr>
          <p:cNvSpPr txBox="1">
            <a:spLocks noGrp="1"/>
          </p:cNvSpPr>
          <p:nvPr>
            <p:ph type="sldNum" idx="12"/>
          </p:nvPr>
        </p:nvSpPr>
        <p:spPr>
          <a:xfrm>
            <a:off x="11458833" y="6420710"/>
            <a:ext cx="575852" cy="279841"/>
          </a:xfrm>
          <a:prstGeom prst="rect">
            <a:avLst/>
          </a:prstGeom>
        </p:spPr>
        <p:txBody>
          <a:bodyPr lIns="91425" tIns="91425" rIns="91425" bIns="91425" anchor="ctr" anchorCtr="0">
            <a:noAutofit/>
          </a:bodyPr>
          <a:lstStyle>
            <a:lvl1pPr algn="r">
              <a:defRPr sz="1400">
                <a:solidFill>
                  <a:schemeClr val="tx1"/>
                </a:solidFill>
                <a:latin typeface="Arial" panose="020B0604020202020204" pitchFamily="34" charset="0"/>
                <a:ea typeface="Arial Unicode MS" panose="020B0604020202020204" pitchFamily="34" charset="-128"/>
                <a:cs typeface="Arial" panose="020B0604020202020204" pitchFamily="34" charset="0"/>
              </a:defRPr>
            </a:lvl1pPr>
          </a:lstStyle>
          <a:p>
            <a:fld id="{00000000-1234-1234-1234-123412341234}" type="slidenum">
              <a:rPr lang="en" smtClean="0">
                <a:sym typeface="Open Sans"/>
              </a:rPr>
              <a:pPr/>
              <a:t>‹#›</a:t>
            </a:fld>
            <a:endParaRPr lang="en" dirty="0">
              <a:sym typeface="Open Sans"/>
            </a:endParaRPr>
          </a:p>
        </p:txBody>
      </p:sp>
      <p:sp>
        <p:nvSpPr>
          <p:cNvPr id="10" name="Shape 45">
            <a:extLst>
              <a:ext uri="{FF2B5EF4-FFF2-40B4-BE49-F238E27FC236}">
                <a16:creationId xmlns:a16="http://schemas.microsoft.com/office/drawing/2014/main" id="{6BE0631D-791D-3E48-A733-74FB06FAF0EC}"/>
              </a:ext>
            </a:extLst>
          </p:cNvPr>
          <p:cNvSpPr/>
          <p:nvPr userDrawn="1"/>
        </p:nvSpPr>
        <p:spPr>
          <a:xfrm>
            <a:off x="2" y="365124"/>
            <a:ext cx="334799" cy="1325563"/>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sz="1800" dirty="0">
              <a:latin typeface="Arial" panose="020B0604020202020204" pitchFamily="34" charset="0"/>
            </a:endParaRPr>
          </a:p>
        </p:txBody>
      </p:sp>
    </p:spTree>
    <p:extLst>
      <p:ext uri="{BB962C8B-B14F-4D97-AF65-F5344CB8AC3E}">
        <p14:creationId xmlns:p14="http://schemas.microsoft.com/office/powerpoint/2010/main" val="317908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10650D-A398-D64C-9DBA-D021DCE14664}"/>
              </a:ext>
            </a:extLst>
          </p:cNvPr>
          <p:cNvSpPr>
            <a:spLocks noGrp="1"/>
          </p:cNvSpPr>
          <p:nvPr>
            <p:ph type="title"/>
          </p:nvPr>
        </p:nvSpPr>
        <p:spPr>
          <a:xfrm>
            <a:off x="838200" y="191240"/>
            <a:ext cx="10515600" cy="129008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19F0F8C-C5C4-2844-AAA4-9327C5550374}"/>
              </a:ext>
            </a:extLst>
          </p:cNvPr>
          <p:cNvSpPr>
            <a:spLocks noGrp="1"/>
          </p:cNvSpPr>
          <p:nvPr>
            <p:ph type="body" idx="1"/>
          </p:nvPr>
        </p:nvSpPr>
        <p:spPr>
          <a:xfrm>
            <a:off x="838200" y="1673352"/>
            <a:ext cx="10515600" cy="45036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94841-D746-6843-8013-ADFA0E1B9906}"/>
              </a:ext>
            </a:extLst>
          </p:cNvPr>
          <p:cNvSpPr>
            <a:spLocks noGrp="1"/>
          </p:cNvSpPr>
          <p:nvPr>
            <p:ph type="dt" sz="half" idx="2"/>
          </p:nvPr>
        </p:nvSpPr>
        <p:spPr>
          <a:xfrm>
            <a:off x="2567354" y="6356350"/>
            <a:ext cx="14911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10/17/2019</a:t>
            </a:r>
            <a:endParaRPr lang="en-US" dirty="0"/>
          </a:p>
        </p:txBody>
      </p:sp>
      <p:sp>
        <p:nvSpPr>
          <p:cNvPr id="5" name="Footer Placeholder 4">
            <a:extLst>
              <a:ext uri="{FF2B5EF4-FFF2-40B4-BE49-F238E27FC236}">
                <a16:creationId xmlns:a16="http://schemas.microsoft.com/office/drawing/2014/main" id="{712BA012-7C76-3C48-BA56-F7132AC619A7}"/>
              </a:ext>
            </a:extLst>
          </p:cNvPr>
          <p:cNvSpPr>
            <a:spLocks noGrp="1"/>
          </p:cNvSpPr>
          <p:nvPr>
            <p:ph type="ftr" sz="quarter" idx="3"/>
          </p:nvPr>
        </p:nvSpPr>
        <p:spPr>
          <a:xfrm>
            <a:off x="4296509" y="6356350"/>
            <a:ext cx="63105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Research Briefing:  Evolution of Protected Software</a:t>
            </a:r>
            <a:endParaRPr lang="en-US" dirty="0"/>
          </a:p>
        </p:txBody>
      </p:sp>
      <p:sp>
        <p:nvSpPr>
          <p:cNvPr id="6" name="Slide Number Placeholder 5">
            <a:extLst>
              <a:ext uri="{FF2B5EF4-FFF2-40B4-BE49-F238E27FC236}">
                <a16:creationId xmlns:a16="http://schemas.microsoft.com/office/drawing/2014/main" id="{379CEDF8-7C5B-C546-BFE8-ECCC48E5CD7E}"/>
              </a:ext>
            </a:extLst>
          </p:cNvPr>
          <p:cNvSpPr>
            <a:spLocks noGrp="1"/>
          </p:cNvSpPr>
          <p:nvPr>
            <p:ph type="sldNum" sz="quarter" idx="4"/>
          </p:nvPr>
        </p:nvSpPr>
        <p:spPr>
          <a:xfrm>
            <a:off x="10867292" y="6363384"/>
            <a:ext cx="4865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D514DEF-F461-2244-BF4F-DFAD3609A14D}" type="slidenum">
              <a:rPr lang="en-US"/>
              <a:pPr/>
              <a:t>‹#›</a:t>
            </a:fld>
            <a:endParaRPr lang="en-US"/>
          </a:p>
        </p:txBody>
      </p:sp>
      <p:sp>
        <p:nvSpPr>
          <p:cNvPr id="7" name="Rectangle 2">
            <a:extLst>
              <a:ext uri="{FF2B5EF4-FFF2-40B4-BE49-F238E27FC236}">
                <a16:creationId xmlns:a16="http://schemas.microsoft.com/office/drawing/2014/main" id="{320ADDDB-FE2E-A04C-8FF5-BB8CF971C740}"/>
              </a:ext>
            </a:extLst>
          </p:cNvPr>
          <p:cNvSpPr>
            <a:spLocks noChangeArrowheads="1"/>
          </p:cNvSpPr>
          <p:nvPr userDrawn="1"/>
        </p:nvSpPr>
        <p:spPr bwMode="auto">
          <a:xfrm>
            <a:off x="9685606" y="485334"/>
            <a:ext cx="377214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54747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hf hdr="0"/>
  <p:txStyles>
    <p:titleStyle>
      <a:lvl1pPr algn="l" defTabSz="914400" rtl="0" eaLnBrk="1" latinLnBrk="0" hangingPunct="1">
        <a:lnSpc>
          <a:spcPct val="90000"/>
        </a:lnSpc>
        <a:spcBef>
          <a:spcPct val="0"/>
        </a:spcBef>
        <a:buNone/>
        <a:defRPr sz="4400" kern="1200" baseline="0">
          <a:solidFill>
            <a:srgbClr val="C00000"/>
          </a:solidFill>
          <a:latin typeface="Intel Clear Pro" panose="020B0804020202060201" pitchFamily="34" charset="77"/>
          <a:ea typeface="Intel Clear Pro" panose="020B0804020202060201" pitchFamily="34" charset="77"/>
          <a:cs typeface="Intel Clear Pro" panose="020B0804020202060201" pitchFamily="34"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Narrow" panose="020B0604020202020204" pitchFamily="34" charset="0"/>
          <a:ea typeface="Intel Clear" panose="020B0604020203020204" pitchFamily="34" charset="0"/>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arrow" panose="020B0604020202020204" pitchFamily="34" charset="0"/>
          <a:ea typeface="Intel Clear" panose="020B0604020203020204" pitchFamily="34" charset="0"/>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arrow" panose="020B0604020202020204" pitchFamily="34" charset="0"/>
          <a:ea typeface="Intel Clear" panose="020B0604020203020204" pitchFamily="34" charset="0"/>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Intel Clear" panose="020B0604020203020204" pitchFamily="34" charset="0"/>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Intel Clear" panose="020B0604020203020204" pitchFamily="34" charset="0"/>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hyperledger-labs/private-data-objec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nte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intel.com/performanc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03CAF-D57F-48D9-8DCD-57A75CA1B442}"/>
              </a:ext>
            </a:extLst>
          </p:cNvPr>
          <p:cNvSpPr>
            <a:spLocks noGrp="1"/>
          </p:cNvSpPr>
          <p:nvPr>
            <p:ph type="ctrTitle"/>
          </p:nvPr>
        </p:nvSpPr>
        <p:spPr/>
        <p:txBody>
          <a:bodyPr/>
          <a:lstStyle/>
          <a:p>
            <a:r>
              <a:rPr lang="en-US" dirty="0"/>
              <a:t>WASM as the Narrow Waist for CONFIDENTIAL COMPUTE WITH Intel SGX</a:t>
            </a:r>
          </a:p>
        </p:txBody>
      </p:sp>
      <p:sp>
        <p:nvSpPr>
          <p:cNvPr id="3" name="Subtitle 2">
            <a:extLst>
              <a:ext uri="{FF2B5EF4-FFF2-40B4-BE49-F238E27FC236}">
                <a16:creationId xmlns:a16="http://schemas.microsoft.com/office/drawing/2014/main" id="{F95B7F0B-B458-430E-9352-790666BADF49}"/>
              </a:ext>
            </a:extLst>
          </p:cNvPr>
          <p:cNvSpPr>
            <a:spLocks noGrp="1"/>
          </p:cNvSpPr>
          <p:nvPr>
            <p:ph type="subTitle" idx="1"/>
          </p:nvPr>
        </p:nvSpPr>
        <p:spPr/>
        <p:txBody>
          <a:bodyPr/>
          <a:lstStyle/>
          <a:p>
            <a:r>
              <a:rPr lang="en-US" dirty="0"/>
              <a:t>Mic Bowman, Marcela Melara, Xin Wang, Mona Vij</a:t>
            </a:r>
          </a:p>
        </p:txBody>
      </p:sp>
      <p:sp>
        <p:nvSpPr>
          <p:cNvPr id="4" name="Date Placeholder 3">
            <a:extLst>
              <a:ext uri="{FF2B5EF4-FFF2-40B4-BE49-F238E27FC236}">
                <a16:creationId xmlns:a16="http://schemas.microsoft.com/office/drawing/2014/main" id="{13157999-73DB-43D1-B583-ACB98DC73809}"/>
              </a:ext>
            </a:extLst>
          </p:cNvPr>
          <p:cNvSpPr>
            <a:spLocks noGrp="1"/>
          </p:cNvSpPr>
          <p:nvPr>
            <p:ph type="dt" sz="half" idx="2"/>
          </p:nvPr>
        </p:nvSpPr>
        <p:spPr>
          <a:xfrm>
            <a:off x="10496329" y="6412108"/>
            <a:ext cx="1491177" cy="365125"/>
          </a:xfrm>
        </p:spPr>
        <p:txBody>
          <a:bodyPr/>
          <a:lstStyle/>
          <a:p>
            <a:r>
              <a:rPr lang="en-US" dirty="0"/>
              <a:t>7/14/20</a:t>
            </a:r>
          </a:p>
        </p:txBody>
      </p:sp>
    </p:spTree>
    <p:extLst>
      <p:ext uri="{BB962C8B-B14F-4D97-AF65-F5344CB8AC3E}">
        <p14:creationId xmlns:p14="http://schemas.microsoft.com/office/powerpoint/2010/main" val="360365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29A281D-A6EF-410D-88CF-B44BD4941BA3}"/>
              </a:ext>
            </a:extLst>
          </p:cNvPr>
          <p:cNvSpPr>
            <a:spLocks noGrp="1"/>
          </p:cNvSpPr>
          <p:nvPr>
            <p:ph type="title"/>
          </p:nvPr>
        </p:nvSpPr>
        <p:spPr/>
        <p:txBody>
          <a:bodyPr/>
          <a:lstStyle/>
          <a:p>
            <a:r>
              <a:rPr lang="en-US" dirty="0" err="1"/>
              <a:t>SUmmary</a:t>
            </a:r>
            <a:endParaRPr lang="en-US" dirty="0"/>
          </a:p>
        </p:txBody>
      </p:sp>
      <p:sp>
        <p:nvSpPr>
          <p:cNvPr id="11" name="Content Placeholder 10">
            <a:extLst>
              <a:ext uri="{FF2B5EF4-FFF2-40B4-BE49-F238E27FC236}">
                <a16:creationId xmlns:a16="http://schemas.microsoft.com/office/drawing/2014/main" id="{0FF6C67E-8A44-4F8E-9520-309440973369}"/>
              </a:ext>
            </a:extLst>
          </p:cNvPr>
          <p:cNvSpPr>
            <a:spLocks noGrp="1"/>
          </p:cNvSpPr>
          <p:nvPr>
            <p:ph idx="1"/>
          </p:nvPr>
        </p:nvSpPr>
        <p:spPr/>
        <p:txBody>
          <a:bodyPr/>
          <a:lstStyle/>
          <a:p>
            <a:r>
              <a:rPr lang="en-US" dirty="0"/>
              <a:t>WASM can provide a narrow waist for confidential compute</a:t>
            </a:r>
          </a:p>
          <a:p>
            <a:pPr lvl="1"/>
            <a:r>
              <a:rPr lang="en-US" dirty="0"/>
              <a:t>Language independent virtual machine allows application diversity</a:t>
            </a:r>
          </a:p>
          <a:p>
            <a:pPr lvl="1"/>
            <a:r>
              <a:rPr lang="en-US" dirty="0"/>
              <a:t>Hardware independent virtual machine allows HW-specific capabilities and optimizations</a:t>
            </a:r>
          </a:p>
          <a:p>
            <a:r>
              <a:rPr lang="en-US" dirty="0"/>
              <a:t>WASM can provide a “protected” method for dynamically loading native code into an enclave</a:t>
            </a:r>
          </a:p>
          <a:p>
            <a:pPr lvl="1"/>
            <a:r>
              <a:rPr lang="en-US" dirty="0"/>
              <a:t>Performant—native code execution</a:t>
            </a:r>
          </a:p>
          <a:p>
            <a:pPr lvl="1"/>
            <a:r>
              <a:rPr lang="en-US" dirty="0"/>
              <a:t>Low Latency—reduced startup time since compilation happens one time, pre-load</a:t>
            </a:r>
          </a:p>
          <a:p>
            <a:endParaRPr lang="en-US" dirty="0"/>
          </a:p>
          <a:p>
            <a:r>
              <a:rPr lang="en-US" dirty="0"/>
              <a:t>PDO Source:  </a:t>
            </a:r>
            <a:r>
              <a:rPr lang="en-US" dirty="0">
                <a:hlinkClick r:id="rId2"/>
              </a:rPr>
              <a:t>https://github.com/hyperledger-labs/private-data-objects</a:t>
            </a:r>
            <a:r>
              <a:rPr lang="en-US" dirty="0"/>
              <a:t> </a:t>
            </a:r>
          </a:p>
          <a:p>
            <a:endParaRPr lang="en-US" dirty="0"/>
          </a:p>
        </p:txBody>
      </p:sp>
      <p:sp>
        <p:nvSpPr>
          <p:cNvPr id="4" name="Slide Number Placeholder 3">
            <a:extLst>
              <a:ext uri="{FF2B5EF4-FFF2-40B4-BE49-F238E27FC236}">
                <a16:creationId xmlns:a16="http://schemas.microsoft.com/office/drawing/2014/main" id="{876EBF2C-E67F-4BAC-BFD8-681C3E0A36DE}"/>
              </a:ext>
            </a:extLst>
          </p:cNvPr>
          <p:cNvSpPr>
            <a:spLocks noGrp="1"/>
          </p:cNvSpPr>
          <p:nvPr>
            <p:ph type="sldNum" sz="quarter" idx="12"/>
          </p:nvPr>
        </p:nvSpPr>
        <p:spPr/>
        <p:txBody>
          <a:bodyPr/>
          <a:lstStyle/>
          <a:p>
            <a:fld id="{ED514DEF-F461-2244-BF4F-DFAD3609A14D}" type="slidenum">
              <a:rPr lang="en-US" smtClean="0"/>
              <a:t>10</a:t>
            </a:fld>
            <a:endParaRPr lang="en-US"/>
          </a:p>
        </p:txBody>
      </p:sp>
      <p:sp>
        <p:nvSpPr>
          <p:cNvPr id="5" name="Date Placeholder 4">
            <a:extLst>
              <a:ext uri="{FF2B5EF4-FFF2-40B4-BE49-F238E27FC236}">
                <a16:creationId xmlns:a16="http://schemas.microsoft.com/office/drawing/2014/main" id="{1229A842-4477-4687-BF9B-58721B075725}"/>
              </a:ext>
            </a:extLst>
          </p:cNvPr>
          <p:cNvSpPr>
            <a:spLocks noGrp="1"/>
          </p:cNvSpPr>
          <p:nvPr>
            <p:ph type="dt" sz="half" idx="2"/>
          </p:nvPr>
        </p:nvSpPr>
        <p:spPr/>
        <p:txBody>
          <a:bodyPr/>
          <a:lstStyle/>
          <a:p>
            <a:r>
              <a:rPr lang="en-US"/>
              <a:t>10/17/2019</a:t>
            </a:r>
            <a:endParaRPr lang="en-US" dirty="0"/>
          </a:p>
        </p:txBody>
      </p:sp>
      <p:sp>
        <p:nvSpPr>
          <p:cNvPr id="6" name="Footer Placeholder 5">
            <a:extLst>
              <a:ext uri="{FF2B5EF4-FFF2-40B4-BE49-F238E27FC236}">
                <a16:creationId xmlns:a16="http://schemas.microsoft.com/office/drawing/2014/main" id="{DD3A31B7-71E5-422E-A34D-4880E4F38750}"/>
              </a:ext>
            </a:extLst>
          </p:cNvPr>
          <p:cNvSpPr>
            <a:spLocks noGrp="1"/>
          </p:cNvSpPr>
          <p:nvPr>
            <p:ph type="ftr" sz="quarter" idx="3"/>
          </p:nvPr>
        </p:nvSpPr>
        <p:spPr/>
        <p:txBody>
          <a:bodyPr/>
          <a:lstStyle/>
          <a:p>
            <a:r>
              <a:rPr lang="en-US"/>
              <a:t>Research Briefing:  Evolution of Protected Software</a:t>
            </a:r>
            <a:endParaRPr lang="en-US" dirty="0"/>
          </a:p>
        </p:txBody>
      </p:sp>
    </p:spTree>
    <p:extLst>
      <p:ext uri="{BB962C8B-B14F-4D97-AF65-F5344CB8AC3E}">
        <p14:creationId xmlns:p14="http://schemas.microsoft.com/office/powerpoint/2010/main" val="4225240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Slide Number Placeholder 2"/>
          <p:cNvSpPr>
            <a:spLocks noGrp="1"/>
          </p:cNvSpPr>
          <p:nvPr>
            <p:ph type="sldNum" sz="quarter" idx="12"/>
          </p:nvPr>
        </p:nvSpPr>
        <p:spPr/>
        <p:txBody>
          <a:bodyPr/>
          <a:lstStyle/>
          <a:p>
            <a:fld id="{FD44707B-D922-47D5-BD24-D96E91B70543}" type="slidenum">
              <a:rPr lang="en-US" smtClean="0">
                <a:solidFill>
                  <a:prstClr val="white"/>
                </a:solidFill>
              </a:rPr>
              <a:pPr/>
              <a:t>2</a:t>
            </a:fld>
            <a:endParaRPr lang="en-US" dirty="0">
              <a:solidFill>
                <a:prstClr val="white"/>
              </a:solidFill>
            </a:endParaRPr>
          </a:p>
        </p:txBody>
      </p:sp>
      <p:sp>
        <p:nvSpPr>
          <p:cNvPr id="4" name="Title 3"/>
          <p:cNvSpPr>
            <a:spLocks noGrp="1"/>
          </p:cNvSpPr>
          <p:nvPr>
            <p:ph type="title"/>
          </p:nvPr>
        </p:nvSpPr>
        <p:spPr/>
        <p:txBody>
          <a:bodyPr/>
          <a:lstStyle/>
          <a:p>
            <a:r>
              <a:rPr lang="en-US" dirty="0"/>
              <a:t>Legal Disclaimers</a:t>
            </a:r>
          </a:p>
        </p:txBody>
      </p:sp>
      <p:sp>
        <p:nvSpPr>
          <p:cNvPr id="12" name="Text Placeholder 2"/>
          <p:cNvSpPr txBox="1">
            <a:spLocks/>
          </p:cNvSpPr>
          <p:nvPr/>
        </p:nvSpPr>
        <p:spPr>
          <a:xfrm>
            <a:off x="621360" y="1315524"/>
            <a:ext cx="11216640" cy="4346605"/>
          </a:xfrm>
          <a:prstGeom prst="rect">
            <a:avLst/>
          </a:prstGeom>
        </p:spPr>
        <p:txBody>
          <a:bodyPr vert="horz" wrap="square" lIns="0" tIns="60960" rIns="121920" bIns="60960" numCol="1" anchor="t" anchorCtr="0" compatLnSpc="1">
            <a:prstTxWarp prst="textNoShape">
              <a:avLst/>
            </a:prstTxWarp>
          </a:bodyPr>
          <a:lstStyle>
            <a:defPPr>
              <a:defRPr lang="en-US"/>
            </a:defPPr>
            <a:lvl1pPr algn="ctr" defTabSz="457200" rtl="0" fontAlgn="base">
              <a:spcBef>
                <a:spcPct val="0"/>
              </a:spcBef>
              <a:spcAft>
                <a:spcPct val="0"/>
              </a:spcAft>
              <a:defRPr sz="1200" kern="1200">
                <a:solidFill>
                  <a:srgbClr val="8DC5EA"/>
                </a:solidFill>
                <a:latin typeface="Calibri" pitchFamily="34" charset="0"/>
                <a:ea typeface="+mn-ea"/>
                <a:cs typeface="+mn-cs"/>
              </a:defRPr>
            </a:lvl1pPr>
            <a:lvl2pPr marL="457200" algn="l" defTabSz="457200" rtl="0" fontAlgn="base">
              <a:spcBef>
                <a:spcPct val="0"/>
              </a:spcBef>
              <a:spcAft>
                <a:spcPct val="0"/>
              </a:spcAft>
              <a:defRPr kern="1200">
                <a:solidFill>
                  <a:schemeClr val="tx1"/>
                </a:solidFill>
                <a:latin typeface="Neo Sans Intel" pitchFamily="34" charset="0"/>
                <a:ea typeface="+mn-ea"/>
                <a:cs typeface="+mn-cs"/>
              </a:defRPr>
            </a:lvl2pPr>
            <a:lvl3pPr marL="914400" algn="l" defTabSz="457200" rtl="0" fontAlgn="base">
              <a:spcBef>
                <a:spcPct val="0"/>
              </a:spcBef>
              <a:spcAft>
                <a:spcPct val="0"/>
              </a:spcAft>
              <a:defRPr kern="1200">
                <a:solidFill>
                  <a:schemeClr val="tx1"/>
                </a:solidFill>
                <a:latin typeface="Neo Sans Intel" pitchFamily="34" charset="0"/>
                <a:ea typeface="+mn-ea"/>
                <a:cs typeface="+mn-cs"/>
              </a:defRPr>
            </a:lvl3pPr>
            <a:lvl4pPr marL="1371600" algn="l" defTabSz="457200" rtl="0" fontAlgn="base">
              <a:spcBef>
                <a:spcPct val="0"/>
              </a:spcBef>
              <a:spcAft>
                <a:spcPct val="0"/>
              </a:spcAft>
              <a:defRPr kern="1200">
                <a:solidFill>
                  <a:schemeClr val="tx1"/>
                </a:solidFill>
                <a:latin typeface="Neo Sans Intel" pitchFamily="34" charset="0"/>
                <a:ea typeface="+mn-ea"/>
                <a:cs typeface="+mn-cs"/>
              </a:defRPr>
            </a:lvl4pPr>
            <a:lvl5pPr marL="1828800" algn="l" defTabSz="457200" rtl="0" fontAlgn="base">
              <a:spcBef>
                <a:spcPct val="0"/>
              </a:spcBef>
              <a:spcAft>
                <a:spcPct val="0"/>
              </a:spcAft>
              <a:defRPr kern="1200">
                <a:solidFill>
                  <a:schemeClr val="tx1"/>
                </a:solidFill>
                <a:latin typeface="Neo Sans Intel" pitchFamily="34" charset="0"/>
                <a:ea typeface="+mn-ea"/>
                <a:cs typeface="+mn-cs"/>
              </a:defRPr>
            </a:lvl5pPr>
            <a:lvl6pPr marL="2286000" algn="l" defTabSz="914400" rtl="0" eaLnBrk="1" latinLnBrk="0" hangingPunct="1">
              <a:defRPr kern="1200">
                <a:solidFill>
                  <a:schemeClr val="tx1"/>
                </a:solidFill>
                <a:latin typeface="Neo Sans Intel" pitchFamily="34" charset="0"/>
                <a:ea typeface="+mn-ea"/>
                <a:cs typeface="+mn-cs"/>
              </a:defRPr>
            </a:lvl6pPr>
            <a:lvl7pPr marL="2743200" algn="l" defTabSz="914400" rtl="0" eaLnBrk="1" latinLnBrk="0" hangingPunct="1">
              <a:defRPr kern="1200">
                <a:solidFill>
                  <a:schemeClr val="tx1"/>
                </a:solidFill>
                <a:latin typeface="Neo Sans Intel" pitchFamily="34" charset="0"/>
                <a:ea typeface="+mn-ea"/>
                <a:cs typeface="+mn-cs"/>
              </a:defRPr>
            </a:lvl7pPr>
            <a:lvl8pPr marL="3200400" algn="l" defTabSz="914400" rtl="0" eaLnBrk="1" latinLnBrk="0" hangingPunct="1">
              <a:defRPr kern="1200">
                <a:solidFill>
                  <a:schemeClr val="tx1"/>
                </a:solidFill>
                <a:latin typeface="Neo Sans Intel" pitchFamily="34" charset="0"/>
                <a:ea typeface="+mn-ea"/>
                <a:cs typeface="+mn-cs"/>
              </a:defRPr>
            </a:lvl8pPr>
            <a:lvl9pPr marL="3657600" algn="l" defTabSz="914400" rtl="0" eaLnBrk="1" latinLnBrk="0" hangingPunct="1">
              <a:defRPr kern="1200">
                <a:solidFill>
                  <a:schemeClr val="tx1"/>
                </a:solidFill>
                <a:latin typeface="Neo Sans Intel" pitchFamily="34" charset="0"/>
                <a:ea typeface="+mn-ea"/>
                <a:cs typeface="+mn-cs"/>
              </a:defRPr>
            </a:lvl9pPr>
          </a:lstStyle>
          <a:p>
            <a:pPr marL="156621" indent="-156621" algn="l" defTabSz="1219110" eaLnBrk="0" hangingPunct="0">
              <a:spcBef>
                <a:spcPts val="0"/>
              </a:spcBef>
              <a:spcAft>
                <a:spcPts val="800"/>
              </a:spcAft>
              <a:buClr>
                <a:srgbClr val="B1BABF"/>
              </a:buClr>
              <a:buFont typeface="Wingdings" charset="2"/>
              <a:buChar char="§"/>
            </a:pPr>
            <a:r>
              <a:rPr lang="en-US" sz="1467" dirty="0">
                <a:solidFill>
                  <a:srgbClr val="003C71"/>
                </a:solidFill>
                <a:latin typeface="Intel Clear"/>
                <a:cs typeface="Intel Clear"/>
              </a:rPr>
              <a:t>Intel technologies’ features and benefits depend on system configuration and may require enabled hardware, software or service activation. Performance varies depending on system configuration. No computer system can be absolutely secure. Check with your system manufacturer or retailer or learn more at </a:t>
            </a:r>
            <a:r>
              <a:rPr lang="en-US" sz="1467" dirty="0">
                <a:solidFill>
                  <a:srgbClr val="003C71"/>
                </a:solidFill>
                <a:latin typeface="Intel Clear"/>
                <a:cs typeface="Intel Clear"/>
                <a:hlinkClick r:id="rId3"/>
              </a:rPr>
              <a:t>www.intel.com</a:t>
            </a:r>
            <a:r>
              <a:rPr lang="en-US" sz="1467" dirty="0">
                <a:solidFill>
                  <a:srgbClr val="003C71"/>
                </a:solidFill>
                <a:latin typeface="Intel Clear"/>
                <a:cs typeface="Intel Clear"/>
              </a:rPr>
              <a:t>.</a:t>
            </a:r>
          </a:p>
          <a:p>
            <a:pPr marL="156621" indent="-156621" algn="l" defTabSz="1219110" eaLnBrk="0" hangingPunct="0">
              <a:spcBef>
                <a:spcPts val="0"/>
              </a:spcBef>
              <a:spcAft>
                <a:spcPts val="800"/>
              </a:spcAft>
              <a:buClr>
                <a:srgbClr val="B1BABF"/>
              </a:buClr>
              <a:buFont typeface="Wingdings" charset="2"/>
              <a:buChar char="§"/>
            </a:pPr>
            <a:r>
              <a:rPr lang="en-US" sz="1467" dirty="0">
                <a:solidFill>
                  <a:srgbClr val="003C71"/>
                </a:solidFill>
                <a:latin typeface="Intel Clear"/>
                <a:cs typeface="Intel Clear"/>
              </a:rPr>
              <a:t>Software and workloads used in performance tests may have been optimized for performance only on Intel microprocessors. Performance tests, such as SYSmark and MobileMark,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a:t>
            </a:r>
          </a:p>
          <a:p>
            <a:pPr marL="156621" indent="-156621" algn="l" defTabSz="1219110" eaLnBrk="0" hangingPunct="0">
              <a:spcBef>
                <a:spcPts val="0"/>
              </a:spcBef>
              <a:spcAft>
                <a:spcPts val="800"/>
              </a:spcAft>
              <a:buClr>
                <a:srgbClr val="B1BABF"/>
              </a:buClr>
              <a:buFont typeface="Wingdings" charset="2"/>
              <a:buChar char="§"/>
            </a:pPr>
            <a:r>
              <a:rPr lang="en-US" sz="1467" dirty="0">
                <a:solidFill>
                  <a:srgbClr val="003C71"/>
                </a:solidFill>
                <a:latin typeface="Intel Clear"/>
                <a:cs typeface="Intel Clear"/>
              </a:rPr>
              <a:t>For more information go to </a:t>
            </a:r>
            <a:r>
              <a:rPr lang="en-US" sz="1467" dirty="0">
                <a:solidFill>
                  <a:srgbClr val="003C71"/>
                </a:solidFill>
                <a:latin typeface="Intel Clear"/>
                <a:cs typeface="Intel Clear"/>
                <a:hlinkClick r:id="rId4"/>
              </a:rPr>
              <a:t>http://www.Intel.Com/performance</a:t>
            </a:r>
            <a:r>
              <a:rPr lang="en-US" sz="1467" dirty="0">
                <a:solidFill>
                  <a:srgbClr val="003C71"/>
                </a:solidFill>
                <a:latin typeface="Intel Clear"/>
                <a:cs typeface="Intel Clear"/>
              </a:rPr>
              <a:t>. </a:t>
            </a:r>
          </a:p>
          <a:p>
            <a:pPr marL="156621" indent="-156621" algn="l" defTabSz="1219110" eaLnBrk="0" hangingPunct="0">
              <a:spcBef>
                <a:spcPts val="0"/>
              </a:spcBef>
              <a:spcAft>
                <a:spcPts val="800"/>
              </a:spcAft>
              <a:buClr>
                <a:srgbClr val="B1BABF"/>
              </a:buClr>
              <a:buFont typeface="Wingdings" charset="2"/>
              <a:buChar char="§"/>
            </a:pPr>
            <a:r>
              <a:rPr lang="en-US" sz="1467" dirty="0">
                <a:solidFill>
                  <a:srgbClr val="003C71"/>
                </a:solidFill>
                <a:latin typeface="Intel Clear"/>
                <a:cs typeface="Intel Clear"/>
              </a:rPr>
              <a:t>All information provided here is subject to change without notice. Contact your Intel representative to obtain the latest Intel product specifications and roadmaps.</a:t>
            </a:r>
          </a:p>
          <a:p>
            <a:pPr algn="l" defTabSz="1219110" eaLnBrk="0" hangingPunct="0">
              <a:spcBef>
                <a:spcPct val="20000"/>
              </a:spcBef>
            </a:pPr>
            <a:endParaRPr lang="en-US" sz="1467" dirty="0">
              <a:solidFill>
                <a:srgbClr val="003C71"/>
              </a:solidFill>
              <a:latin typeface="Intel Clear"/>
              <a:cs typeface="Intel Clear"/>
            </a:endParaRPr>
          </a:p>
          <a:p>
            <a:pPr algn="l" defTabSz="1219110" eaLnBrk="0" hangingPunct="0">
              <a:spcBef>
                <a:spcPct val="20000"/>
              </a:spcBef>
            </a:pPr>
            <a:r>
              <a:rPr lang="en-US" sz="1467" dirty="0">
                <a:solidFill>
                  <a:srgbClr val="003C71"/>
                </a:solidFill>
                <a:latin typeface="Intel Clear"/>
                <a:cs typeface="Intel Clear"/>
              </a:rPr>
              <a:t>Copyright © 2020 Intel Corporation. All rights reserved. Intel and the Intel logo are trademarks of Intel Corporation in </a:t>
            </a:r>
            <a:br>
              <a:rPr lang="en-US" sz="1467" dirty="0">
                <a:solidFill>
                  <a:srgbClr val="003C71"/>
                </a:solidFill>
                <a:latin typeface="Intel Clear"/>
                <a:cs typeface="Intel Clear"/>
              </a:rPr>
            </a:br>
            <a:r>
              <a:rPr lang="en-US" sz="1467" dirty="0">
                <a:solidFill>
                  <a:srgbClr val="003C71"/>
                </a:solidFill>
                <a:latin typeface="Intel Clear"/>
                <a:cs typeface="Intel Clear"/>
              </a:rPr>
              <a:t>the U.S. and/or other countries. </a:t>
            </a:r>
          </a:p>
          <a:p>
            <a:pPr algn="l" defTabSz="1219110" eaLnBrk="0" hangingPunct="0">
              <a:spcBef>
                <a:spcPct val="20000"/>
              </a:spcBef>
            </a:pPr>
            <a:endParaRPr lang="en-US" sz="1467" dirty="0">
              <a:solidFill>
                <a:srgbClr val="003C71"/>
              </a:solidFill>
              <a:latin typeface="Intel Clear"/>
              <a:cs typeface="Intel Clear"/>
            </a:endParaRPr>
          </a:p>
          <a:p>
            <a:pPr algn="l" defTabSz="1219110" eaLnBrk="0" hangingPunct="0">
              <a:spcBef>
                <a:spcPct val="20000"/>
              </a:spcBef>
            </a:pPr>
            <a:r>
              <a:rPr lang="en-US" sz="1467" dirty="0">
                <a:solidFill>
                  <a:srgbClr val="003C71"/>
                </a:solidFill>
                <a:latin typeface="Intel Clear"/>
                <a:cs typeface="Intel Clear"/>
              </a:rPr>
              <a:t>*Other names and brands may be claimed as the property of others.</a:t>
            </a:r>
          </a:p>
        </p:txBody>
      </p:sp>
    </p:spTree>
    <p:extLst>
      <p:ext uri="{BB962C8B-B14F-4D97-AF65-F5344CB8AC3E}">
        <p14:creationId xmlns:p14="http://schemas.microsoft.com/office/powerpoint/2010/main" val="121327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CAC86C-9422-4D99-907C-F7CDB5A652C6}"/>
              </a:ext>
            </a:extLst>
          </p:cNvPr>
          <p:cNvSpPr>
            <a:spLocks noGrp="1"/>
          </p:cNvSpPr>
          <p:nvPr>
            <p:ph type="sldNum" sz="quarter" idx="12"/>
          </p:nvPr>
        </p:nvSpPr>
        <p:spPr/>
        <p:txBody>
          <a:bodyPr/>
          <a:lstStyle/>
          <a:p>
            <a:fld id="{EE2556C5-CE8C-6547-B838-EA80C61A4AF7}" type="slidenum">
              <a:rPr lang="en-US" smtClean="0"/>
              <a:pPr/>
              <a:t>3</a:t>
            </a:fld>
            <a:endParaRPr lang="en-US" dirty="0"/>
          </a:p>
        </p:txBody>
      </p:sp>
      <p:sp>
        <p:nvSpPr>
          <p:cNvPr id="4" name="Title 3">
            <a:extLst>
              <a:ext uri="{FF2B5EF4-FFF2-40B4-BE49-F238E27FC236}">
                <a16:creationId xmlns:a16="http://schemas.microsoft.com/office/drawing/2014/main" id="{7DD669DE-F968-45DC-9FBE-18C6F474C625}"/>
              </a:ext>
            </a:extLst>
          </p:cNvPr>
          <p:cNvSpPr>
            <a:spLocks noGrp="1"/>
          </p:cNvSpPr>
          <p:nvPr>
            <p:ph type="title"/>
          </p:nvPr>
        </p:nvSpPr>
        <p:spPr/>
        <p:txBody>
          <a:bodyPr/>
          <a:lstStyle/>
          <a:p>
            <a:r>
              <a:rPr lang="en-US" dirty="0" err="1">
                <a:solidFill>
                  <a:srgbClr val="C00000"/>
                </a:solidFill>
                <a:latin typeface="Intel Clear Pro" panose="020B0804020202060201" pitchFamily="34" charset="0"/>
                <a:ea typeface="Intel Clear Pro" panose="020B0804020202060201" pitchFamily="34" charset="0"/>
                <a:cs typeface="Intel Clear Pro" panose="020B0804020202060201" pitchFamily="34" charset="0"/>
              </a:rPr>
              <a:t>WebAssembly</a:t>
            </a:r>
            <a:r>
              <a:rPr lang="en-US" dirty="0">
                <a:solidFill>
                  <a:srgbClr val="C00000"/>
                </a:solidFill>
                <a:latin typeface="Intel Clear Pro" panose="020B0804020202060201" pitchFamily="34" charset="0"/>
                <a:ea typeface="Intel Clear Pro" panose="020B0804020202060201" pitchFamily="34" charset="0"/>
                <a:cs typeface="Intel Clear Pro" panose="020B0804020202060201" pitchFamily="34" charset="0"/>
              </a:rPr>
              <a:t> (WASM)</a:t>
            </a:r>
          </a:p>
        </p:txBody>
      </p:sp>
      <p:sp>
        <p:nvSpPr>
          <p:cNvPr id="5" name="Content Placeholder 4">
            <a:extLst>
              <a:ext uri="{FF2B5EF4-FFF2-40B4-BE49-F238E27FC236}">
                <a16:creationId xmlns:a16="http://schemas.microsoft.com/office/drawing/2014/main" id="{144BCEF0-86ED-4D75-AC8F-FFBA46112904}"/>
              </a:ext>
            </a:extLst>
          </p:cNvPr>
          <p:cNvSpPr>
            <a:spLocks noGrp="1"/>
          </p:cNvSpPr>
          <p:nvPr>
            <p:ph sz="quarter" idx="13"/>
          </p:nvPr>
        </p:nvSpPr>
        <p:spPr>
          <a:xfrm>
            <a:off x="607484" y="1570037"/>
            <a:ext cx="10970683" cy="4567767"/>
          </a:xfrm>
        </p:spPr>
        <p:txBody>
          <a:bodyPr/>
          <a:lstStyle/>
          <a:p>
            <a:r>
              <a:rPr lang="en-US" dirty="0"/>
              <a:t>A W3C Web-Standard for running Web application code in a browser</a:t>
            </a:r>
          </a:p>
          <a:p>
            <a:r>
              <a:rPr lang="en-US" dirty="0"/>
              <a:t>A compilation target for multiple high-level languages</a:t>
            </a:r>
          </a:p>
          <a:p>
            <a:r>
              <a:rPr lang="en-US" dirty="0"/>
              <a:t>A size optimized binary distribution format for applications and libraries</a:t>
            </a:r>
          </a:p>
          <a:p>
            <a:r>
              <a:rPr lang="en-US" dirty="0"/>
              <a:t>A fast decoding instruction set for a stack based Virtual Machine </a:t>
            </a:r>
          </a:p>
          <a:p>
            <a:endParaRPr lang="en-US" dirty="0"/>
          </a:p>
        </p:txBody>
      </p:sp>
      <p:grpSp>
        <p:nvGrpSpPr>
          <p:cNvPr id="24" name="Group 23">
            <a:extLst>
              <a:ext uri="{FF2B5EF4-FFF2-40B4-BE49-F238E27FC236}">
                <a16:creationId xmlns:a16="http://schemas.microsoft.com/office/drawing/2014/main" id="{507D3866-2DFA-4EA2-9B09-D1CECBEB34DD}"/>
              </a:ext>
            </a:extLst>
          </p:cNvPr>
          <p:cNvGrpSpPr/>
          <p:nvPr/>
        </p:nvGrpSpPr>
        <p:grpSpPr>
          <a:xfrm>
            <a:off x="7335254" y="4303406"/>
            <a:ext cx="1656501" cy="1690314"/>
            <a:chOff x="7928845" y="4326301"/>
            <a:chExt cx="1656501" cy="1690314"/>
          </a:xfrm>
        </p:grpSpPr>
        <p:pic>
          <p:nvPicPr>
            <p:cNvPr id="7" name="Picture 8" descr="Image result for fast png">
              <a:extLst>
                <a:ext uri="{FF2B5EF4-FFF2-40B4-BE49-F238E27FC236}">
                  <a16:creationId xmlns:a16="http://schemas.microsoft.com/office/drawing/2014/main" id="{17CDF19F-7056-4288-A8EE-DFA53F2C04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8845" y="4326301"/>
              <a:ext cx="1656501" cy="922119"/>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15">
              <a:extLst>
                <a:ext uri="{FF2B5EF4-FFF2-40B4-BE49-F238E27FC236}">
                  <a16:creationId xmlns:a16="http://schemas.microsoft.com/office/drawing/2014/main" id="{0C6F1F71-348E-41A3-9FCF-9044BDDAF119}"/>
                </a:ext>
              </a:extLst>
            </p:cNvPr>
            <p:cNvSpPr/>
            <p:nvPr/>
          </p:nvSpPr>
          <p:spPr>
            <a:xfrm>
              <a:off x="8062045" y="5563378"/>
              <a:ext cx="1390100" cy="453237"/>
            </a:xfrm>
            <a:prstGeom prst="roundRect">
              <a:avLst/>
            </a:prstGeom>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400" dirty="0"/>
                <a:t>Performance</a:t>
              </a:r>
            </a:p>
          </p:txBody>
        </p:sp>
      </p:grpSp>
      <p:sp>
        <p:nvSpPr>
          <p:cNvPr id="14" name="Cross 13">
            <a:extLst>
              <a:ext uri="{FF2B5EF4-FFF2-40B4-BE49-F238E27FC236}">
                <a16:creationId xmlns:a16="http://schemas.microsoft.com/office/drawing/2014/main" id="{FD6C5481-AEC5-4E8E-831C-849A879BEE25}"/>
              </a:ext>
            </a:extLst>
          </p:cNvPr>
          <p:cNvSpPr/>
          <p:nvPr/>
        </p:nvSpPr>
        <p:spPr>
          <a:xfrm>
            <a:off x="6103148" y="4826816"/>
            <a:ext cx="431281" cy="406400"/>
          </a:xfrm>
          <a:prstGeom prst="plus">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dirty="0"/>
          </a:p>
        </p:txBody>
      </p:sp>
      <p:grpSp>
        <p:nvGrpSpPr>
          <p:cNvPr id="26" name="Group 25">
            <a:extLst>
              <a:ext uri="{FF2B5EF4-FFF2-40B4-BE49-F238E27FC236}">
                <a16:creationId xmlns:a16="http://schemas.microsoft.com/office/drawing/2014/main" id="{1812B6FC-CE63-4F84-9036-FDC0D99FD8CE}"/>
              </a:ext>
            </a:extLst>
          </p:cNvPr>
          <p:cNvGrpSpPr/>
          <p:nvPr/>
        </p:nvGrpSpPr>
        <p:grpSpPr>
          <a:xfrm>
            <a:off x="1151402" y="4136660"/>
            <a:ext cx="2996173" cy="1857060"/>
            <a:chOff x="1339004" y="4309659"/>
            <a:chExt cx="2996173" cy="1857060"/>
          </a:xfrm>
        </p:grpSpPr>
        <p:pic>
          <p:nvPicPr>
            <p:cNvPr id="8" name="Picture 18" descr="Related image">
              <a:extLst>
                <a:ext uri="{FF2B5EF4-FFF2-40B4-BE49-F238E27FC236}">
                  <a16:creationId xmlns:a16="http://schemas.microsoft.com/office/drawing/2014/main" id="{BBB9505D-F9F4-4E6B-AAFD-F72342B458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9004" y="4309659"/>
              <a:ext cx="2996173" cy="1251151"/>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22">
              <a:extLst>
                <a:ext uri="{FF2B5EF4-FFF2-40B4-BE49-F238E27FC236}">
                  <a16:creationId xmlns:a16="http://schemas.microsoft.com/office/drawing/2014/main" id="{47CC4819-CAE8-4C3F-BF41-B5F09B62A70B}"/>
                </a:ext>
              </a:extLst>
            </p:cNvPr>
            <p:cNvSpPr/>
            <p:nvPr/>
          </p:nvSpPr>
          <p:spPr>
            <a:xfrm>
              <a:off x="2142040" y="5713482"/>
              <a:ext cx="1390100" cy="453237"/>
            </a:xfrm>
            <a:prstGeom prst="roundRect">
              <a:avLst/>
            </a:prstGeom>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400" dirty="0"/>
                <a:t>Portability</a:t>
              </a:r>
            </a:p>
          </p:txBody>
        </p:sp>
      </p:grpSp>
      <p:grpSp>
        <p:nvGrpSpPr>
          <p:cNvPr id="25" name="Group 24">
            <a:extLst>
              <a:ext uri="{FF2B5EF4-FFF2-40B4-BE49-F238E27FC236}">
                <a16:creationId xmlns:a16="http://schemas.microsoft.com/office/drawing/2014/main" id="{7A5ACCFE-9BE2-40D8-B5B8-CEBB83277B46}"/>
              </a:ext>
            </a:extLst>
          </p:cNvPr>
          <p:cNvGrpSpPr/>
          <p:nvPr/>
        </p:nvGrpSpPr>
        <p:grpSpPr>
          <a:xfrm>
            <a:off x="3907911" y="4312614"/>
            <a:ext cx="1390100" cy="1681106"/>
            <a:chOff x="4872415" y="4432347"/>
            <a:chExt cx="1390100" cy="1681106"/>
          </a:xfrm>
        </p:grpSpPr>
        <p:sp>
          <p:nvSpPr>
            <p:cNvPr id="11" name="Rounded Rectangle 23">
              <a:extLst>
                <a:ext uri="{FF2B5EF4-FFF2-40B4-BE49-F238E27FC236}">
                  <a16:creationId xmlns:a16="http://schemas.microsoft.com/office/drawing/2014/main" id="{5763C613-0B9D-42BE-AA68-E62A22DBE70C}"/>
                </a:ext>
              </a:extLst>
            </p:cNvPr>
            <p:cNvSpPr/>
            <p:nvPr/>
          </p:nvSpPr>
          <p:spPr>
            <a:xfrm>
              <a:off x="4872415" y="5660216"/>
              <a:ext cx="1390100" cy="453237"/>
            </a:xfrm>
            <a:prstGeom prst="roundRect">
              <a:avLst/>
            </a:prstGeom>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400" dirty="0"/>
                <a:t>Sandboxing </a:t>
              </a:r>
            </a:p>
          </p:txBody>
        </p:sp>
        <p:pic>
          <p:nvPicPr>
            <p:cNvPr id="12" name="Picture 6" descr="https://www.sempane.com.br/themes/cloudable/images/modal_icons/shield_lock.png">
              <a:extLst>
                <a:ext uri="{FF2B5EF4-FFF2-40B4-BE49-F238E27FC236}">
                  <a16:creationId xmlns:a16="http://schemas.microsoft.com/office/drawing/2014/main" id="{55997907-FC31-4824-BCB9-D8DD395D9FB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30666" y="4432347"/>
              <a:ext cx="873599" cy="1075197"/>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TextBox 14">
            <a:extLst>
              <a:ext uri="{FF2B5EF4-FFF2-40B4-BE49-F238E27FC236}">
                <a16:creationId xmlns:a16="http://schemas.microsoft.com/office/drawing/2014/main" id="{C46CB2D3-D5D3-40CA-9F68-2CF93687F8CA}"/>
              </a:ext>
            </a:extLst>
          </p:cNvPr>
          <p:cNvSpPr txBox="1"/>
          <p:nvPr/>
        </p:nvSpPr>
        <p:spPr>
          <a:xfrm>
            <a:off x="2596733" y="5939910"/>
            <a:ext cx="1911292" cy="461665"/>
          </a:xfrm>
          <a:prstGeom prst="rect">
            <a:avLst/>
          </a:prstGeom>
          <a:noFill/>
        </p:spPr>
        <p:txBody>
          <a:bodyPr wrap="none" rtlCol="0">
            <a:spAutoFit/>
          </a:bodyPr>
          <a:lstStyle/>
          <a:p>
            <a:r>
              <a:rPr lang="en-US" sz="2400" dirty="0"/>
              <a:t>Web Platform</a:t>
            </a:r>
          </a:p>
        </p:txBody>
      </p:sp>
      <p:grpSp>
        <p:nvGrpSpPr>
          <p:cNvPr id="23" name="Group 22">
            <a:extLst>
              <a:ext uri="{FF2B5EF4-FFF2-40B4-BE49-F238E27FC236}">
                <a16:creationId xmlns:a16="http://schemas.microsoft.com/office/drawing/2014/main" id="{8313E2AE-5046-408E-A9CE-7A9BC8B37427}"/>
              </a:ext>
            </a:extLst>
          </p:cNvPr>
          <p:cNvGrpSpPr/>
          <p:nvPr/>
        </p:nvGrpSpPr>
        <p:grpSpPr>
          <a:xfrm>
            <a:off x="9274236" y="4132576"/>
            <a:ext cx="1390100" cy="1861144"/>
            <a:chOff x="10238740" y="4187036"/>
            <a:chExt cx="1390100" cy="1861144"/>
          </a:xfrm>
        </p:grpSpPr>
        <p:pic>
          <p:nvPicPr>
            <p:cNvPr id="16" name="Picture 2" descr="Image result for features icon">
              <a:extLst>
                <a:ext uri="{FF2B5EF4-FFF2-40B4-BE49-F238E27FC236}">
                  <a16:creationId xmlns:a16="http://schemas.microsoft.com/office/drawing/2014/main" id="{03F7BD63-38CA-4C32-9AE3-B28AEDA696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17069" y="4187036"/>
              <a:ext cx="1233443" cy="1233443"/>
            </a:xfrm>
            <a:prstGeom prst="rect">
              <a:avLst/>
            </a:prstGeom>
            <a:noFill/>
            <a:extLst>
              <a:ext uri="{909E8E84-426E-40DD-AFC4-6F175D3DCCD1}">
                <a14:hiddenFill xmlns:a14="http://schemas.microsoft.com/office/drawing/2010/main">
                  <a:solidFill>
                    <a:srgbClr val="FFFFFF"/>
                  </a:solidFill>
                </a14:hiddenFill>
              </a:ext>
            </a:extLst>
          </p:spPr>
        </p:pic>
        <p:sp>
          <p:nvSpPr>
            <p:cNvPr id="17" name="Rounded Rectangle 15">
              <a:extLst>
                <a:ext uri="{FF2B5EF4-FFF2-40B4-BE49-F238E27FC236}">
                  <a16:creationId xmlns:a16="http://schemas.microsoft.com/office/drawing/2014/main" id="{FCBB3B7C-96CC-4A08-B371-A93ADAF3CBCF}"/>
                </a:ext>
              </a:extLst>
            </p:cNvPr>
            <p:cNvSpPr/>
            <p:nvPr/>
          </p:nvSpPr>
          <p:spPr>
            <a:xfrm>
              <a:off x="10238740" y="5594943"/>
              <a:ext cx="1390100" cy="453237"/>
            </a:xfrm>
            <a:prstGeom prst="roundRect">
              <a:avLst/>
            </a:prstGeom>
            <a:solidFill>
              <a:srgbClr val="00B05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400" dirty="0"/>
                <a:t>Capabilities</a:t>
              </a:r>
            </a:p>
          </p:txBody>
        </p:sp>
      </p:grpSp>
    </p:spTree>
    <p:extLst>
      <p:ext uri="{BB962C8B-B14F-4D97-AF65-F5344CB8AC3E}">
        <p14:creationId xmlns:p14="http://schemas.microsoft.com/office/powerpoint/2010/main" val="362216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59F06-7188-47B4-9769-E82261E5DB99}"/>
              </a:ext>
            </a:extLst>
          </p:cNvPr>
          <p:cNvSpPr>
            <a:spLocks noGrp="1"/>
          </p:cNvSpPr>
          <p:nvPr>
            <p:ph type="title"/>
          </p:nvPr>
        </p:nvSpPr>
        <p:spPr/>
        <p:txBody>
          <a:bodyPr>
            <a:normAutofit/>
          </a:bodyPr>
          <a:lstStyle/>
          <a:p>
            <a:r>
              <a:rPr lang="en-US" altLang="zh-CN" dirty="0"/>
              <a:t>WASM Beyond the Browser</a:t>
            </a:r>
            <a:br>
              <a:rPr lang="en-US" altLang="zh-CN" dirty="0"/>
            </a:br>
            <a:r>
              <a:rPr lang="en-US" altLang="zh-CN" sz="3200" dirty="0"/>
              <a:t>A lightweight Server(less) Container</a:t>
            </a:r>
            <a:endParaRPr lang="en-US" dirty="0"/>
          </a:p>
        </p:txBody>
      </p:sp>
      <p:sp>
        <p:nvSpPr>
          <p:cNvPr id="2" name="Text Placeholder 1">
            <a:extLst>
              <a:ext uri="{FF2B5EF4-FFF2-40B4-BE49-F238E27FC236}">
                <a16:creationId xmlns:a16="http://schemas.microsoft.com/office/drawing/2014/main" id="{5AA94048-3F3E-4DFA-B738-249846FF7FD4}"/>
              </a:ext>
            </a:extLst>
          </p:cNvPr>
          <p:cNvSpPr>
            <a:spLocks noGrp="1"/>
          </p:cNvSpPr>
          <p:nvPr>
            <p:ph sz="half" idx="1"/>
          </p:nvPr>
        </p:nvSpPr>
        <p:spPr/>
        <p:txBody>
          <a:bodyPr>
            <a:normAutofit/>
          </a:bodyPr>
          <a:lstStyle/>
          <a:p>
            <a:r>
              <a:rPr lang="en-US" altLang="zh-CN" dirty="0"/>
              <a:t>Containers are convenient for cloud application developers</a:t>
            </a:r>
          </a:p>
          <a:p>
            <a:r>
              <a:rPr lang="en-US" altLang="zh-CN" dirty="0"/>
              <a:t>However containers are often not a cost efficient solution</a:t>
            </a:r>
          </a:p>
          <a:p>
            <a:pPr lvl="1"/>
            <a:r>
              <a:rPr lang="en-US" altLang="zh-CN" dirty="0"/>
              <a:t>Requires significant CPU, memory, storage and network resources</a:t>
            </a:r>
          </a:p>
          <a:p>
            <a:r>
              <a:rPr lang="en-US" altLang="zh-CN" dirty="0"/>
              <a:t>WASM provides a lightweight sandbox that supports scalable concurrent execution of functions</a:t>
            </a:r>
          </a:p>
          <a:p>
            <a:endParaRPr lang="en-US" dirty="0"/>
          </a:p>
        </p:txBody>
      </p:sp>
      <p:sp>
        <p:nvSpPr>
          <p:cNvPr id="4" name="Slide Number Placeholder 3">
            <a:extLst>
              <a:ext uri="{FF2B5EF4-FFF2-40B4-BE49-F238E27FC236}">
                <a16:creationId xmlns:a16="http://schemas.microsoft.com/office/drawing/2014/main" id="{ECCF065C-B8D0-400F-A828-FC47F7F8B891}"/>
              </a:ext>
            </a:extLst>
          </p:cNvPr>
          <p:cNvSpPr>
            <a:spLocks noGrp="1"/>
          </p:cNvSpPr>
          <p:nvPr>
            <p:ph type="sldNum" sz="quarter" idx="12"/>
          </p:nvPr>
        </p:nvSpPr>
        <p:spPr/>
        <p:txBody>
          <a:bodyPr/>
          <a:lstStyle/>
          <a:p>
            <a:fld id="{00000000-1234-1234-1234-123412341234}" type="slidenum">
              <a:rPr lang="en" smtClean="0">
                <a:sym typeface="Open Sans"/>
              </a:rPr>
              <a:pPr/>
              <a:t>4</a:t>
            </a:fld>
            <a:endParaRPr lang="en" dirty="0">
              <a:sym typeface="Open Sans"/>
            </a:endParaRPr>
          </a:p>
        </p:txBody>
      </p:sp>
      <p:pic>
        <p:nvPicPr>
          <p:cNvPr id="5" name="Picture 2" descr="https://blog.cloudflare.com/content/images/2018/10/Artboard-42@3x.png">
            <a:extLst>
              <a:ext uri="{FF2B5EF4-FFF2-40B4-BE49-F238E27FC236}">
                <a16:creationId xmlns:a16="http://schemas.microsoft.com/office/drawing/2014/main" id="{C1102AC5-F381-4F20-A400-4947F137FC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2" y="2882243"/>
            <a:ext cx="5781961" cy="210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71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a:spLocks noGrp="1"/>
          </p:cNvSpPr>
          <p:nvPr>
            <p:ph type="title"/>
          </p:nvPr>
        </p:nvSpPr>
        <p:spPr/>
        <p:txBody>
          <a:bodyPr>
            <a:normAutofit/>
          </a:bodyPr>
          <a:lstStyle/>
          <a:p>
            <a:r>
              <a:rPr lang="en-US" dirty="0"/>
              <a:t>WASM At Intel</a:t>
            </a:r>
            <a:br>
              <a:rPr lang="en-US" dirty="0"/>
            </a:br>
            <a:r>
              <a:rPr lang="en-US" sz="3200" dirty="0" err="1"/>
              <a:t>WebAssembly</a:t>
            </a:r>
            <a:r>
              <a:rPr lang="en-US" sz="3200" dirty="0"/>
              <a:t> Micro Runtime (WAMR)</a:t>
            </a:r>
            <a:endParaRPr lang="en-US" dirty="0"/>
          </a:p>
        </p:txBody>
      </p:sp>
      <p:sp>
        <p:nvSpPr>
          <p:cNvPr id="3" name="Text Placeholder 2"/>
          <p:cNvSpPr>
            <a:spLocks noGrp="1"/>
          </p:cNvSpPr>
          <p:nvPr>
            <p:ph sz="half" idx="1"/>
          </p:nvPr>
        </p:nvSpPr>
        <p:spPr/>
        <p:txBody>
          <a:bodyPr>
            <a:normAutofit fontScale="92500" lnSpcReduction="10000"/>
          </a:bodyPr>
          <a:lstStyle/>
          <a:p>
            <a:r>
              <a:rPr lang="en-US" altLang="zh-CN" dirty="0"/>
              <a:t>Bytecode Alliance open source WASM runtime (Intel-led development)</a:t>
            </a:r>
          </a:p>
          <a:p>
            <a:r>
              <a:rPr lang="en-US" altLang="zh-CN" dirty="0"/>
              <a:t>Supports all three modes of execution:</a:t>
            </a:r>
          </a:p>
          <a:p>
            <a:pPr lvl="1"/>
            <a:r>
              <a:rPr lang="en-US" altLang="zh-CN" dirty="0"/>
              <a:t>Interpreted byte code</a:t>
            </a:r>
          </a:p>
          <a:p>
            <a:pPr lvl="1"/>
            <a:r>
              <a:rPr lang="en-US" altLang="zh-CN" dirty="0"/>
              <a:t>Just-in-Time (JIT) compilation</a:t>
            </a:r>
          </a:p>
          <a:p>
            <a:pPr lvl="1"/>
            <a:r>
              <a:rPr lang="en-US" altLang="zh-CN" dirty="0"/>
              <a:t>Ahead of Time (AoT) compilation</a:t>
            </a:r>
          </a:p>
          <a:p>
            <a:r>
              <a:rPr lang="en-US" altLang="zh-CN" dirty="0"/>
              <a:t>Focused on devices: small footprint and memory consumption</a:t>
            </a:r>
          </a:p>
          <a:p>
            <a:r>
              <a:rPr lang="en-US" altLang="zh-CN" dirty="0"/>
              <a:t>Application framework and remote application management</a:t>
            </a:r>
          </a:p>
        </p:txBody>
      </p:sp>
      <p:sp>
        <p:nvSpPr>
          <p:cNvPr id="6" name="Content Placeholder 5">
            <a:extLst>
              <a:ext uri="{FF2B5EF4-FFF2-40B4-BE49-F238E27FC236}">
                <a16:creationId xmlns:a16="http://schemas.microsoft.com/office/drawing/2014/main" id="{B6F54A7B-A937-46AC-B317-7C3687058D9A}"/>
              </a:ext>
            </a:extLst>
          </p:cNvPr>
          <p:cNvSpPr>
            <a:spLocks noGrp="1"/>
          </p:cNvSpPr>
          <p:nvPr>
            <p:ph sz="half" idx="2"/>
          </p:nvPr>
        </p:nvSpPr>
        <p:spPr/>
        <p:txBody>
          <a:bodyPr>
            <a:normAutofit fontScale="92500" lnSpcReduction="10000"/>
          </a:bodyPr>
          <a:lstStyle/>
          <a:p>
            <a:r>
              <a:rPr lang="en-US" altLang="zh-CN" dirty="0"/>
              <a:t>CPU support:</a:t>
            </a:r>
          </a:p>
          <a:p>
            <a:pPr lvl="1"/>
            <a:r>
              <a:rPr lang="en-US" altLang="zh-CN" sz="2200" dirty="0"/>
              <a:t>X86-64, X86-32</a:t>
            </a:r>
          </a:p>
          <a:p>
            <a:pPr lvl="1"/>
            <a:r>
              <a:rPr lang="en-US" altLang="zh-CN" sz="2200" dirty="0"/>
              <a:t>ARM, THUMB</a:t>
            </a:r>
          </a:p>
          <a:p>
            <a:pPr lvl="1"/>
            <a:r>
              <a:rPr lang="en-US" altLang="zh-CN" sz="2200" dirty="0"/>
              <a:t>MIPS</a:t>
            </a:r>
          </a:p>
          <a:p>
            <a:pPr lvl="1"/>
            <a:r>
              <a:rPr lang="en-US" altLang="zh-CN" sz="2200" dirty="0"/>
              <a:t>XTENSA</a:t>
            </a:r>
          </a:p>
          <a:p>
            <a:r>
              <a:rPr lang="en-US" altLang="zh-CN" dirty="0"/>
              <a:t>Operating System support:</a:t>
            </a:r>
          </a:p>
          <a:p>
            <a:pPr lvl="1"/>
            <a:r>
              <a:rPr lang="en-US" altLang="zh-CN" sz="2200" dirty="0"/>
              <a:t>Linux</a:t>
            </a:r>
          </a:p>
          <a:p>
            <a:pPr lvl="1"/>
            <a:r>
              <a:rPr lang="en-US" altLang="zh-CN" sz="2200" dirty="0"/>
              <a:t>Zephyr</a:t>
            </a:r>
          </a:p>
          <a:p>
            <a:pPr lvl="1"/>
            <a:r>
              <a:rPr lang="en-US" altLang="zh-CN" sz="2200" dirty="0" err="1"/>
              <a:t>AliOS</a:t>
            </a:r>
            <a:r>
              <a:rPr lang="en-US" altLang="zh-CN" sz="2200" dirty="0"/>
              <a:t> Things</a:t>
            </a:r>
          </a:p>
          <a:p>
            <a:pPr lvl="1"/>
            <a:r>
              <a:rPr lang="en-US" altLang="zh-CN" sz="2200" dirty="0" err="1"/>
              <a:t>Vxworks</a:t>
            </a:r>
            <a:endParaRPr lang="en-US" altLang="zh-CN" sz="2200" dirty="0"/>
          </a:p>
          <a:p>
            <a:pPr lvl="1"/>
            <a:r>
              <a:rPr lang="en-US" altLang="zh-CN" sz="2200" dirty="0"/>
              <a:t>MacOS</a:t>
            </a:r>
          </a:p>
          <a:p>
            <a:pPr lvl="1"/>
            <a:r>
              <a:rPr lang="en-US" altLang="zh-CN" sz="2200" dirty="0"/>
              <a:t>Android</a:t>
            </a:r>
          </a:p>
          <a:p>
            <a:r>
              <a:rPr lang="en-US" altLang="zh-CN" dirty="0"/>
              <a:t>SGX (Linux)</a:t>
            </a:r>
          </a:p>
          <a:p>
            <a:endParaRPr lang="en-US" dirty="0"/>
          </a:p>
        </p:txBody>
      </p:sp>
      <p:sp>
        <p:nvSpPr>
          <p:cNvPr id="2" name="Slide Number Placeholder 1">
            <a:extLst>
              <a:ext uri="{FF2B5EF4-FFF2-40B4-BE49-F238E27FC236}">
                <a16:creationId xmlns:a16="http://schemas.microsoft.com/office/drawing/2014/main" id="{0CAB2668-0102-4987-AE25-5729810F4D76}"/>
              </a:ext>
            </a:extLst>
          </p:cNvPr>
          <p:cNvSpPr>
            <a:spLocks noGrp="1"/>
          </p:cNvSpPr>
          <p:nvPr>
            <p:ph type="sldNum" sz="quarter" idx="12"/>
          </p:nvPr>
        </p:nvSpPr>
        <p:spPr/>
        <p:txBody>
          <a:bodyPr/>
          <a:lstStyle/>
          <a:p>
            <a:fld id="{00000000-1234-1234-1234-123412341234}" type="slidenum">
              <a:rPr lang="en" smtClean="0">
                <a:sym typeface="Open Sans"/>
              </a:rPr>
              <a:pPr/>
              <a:t>5</a:t>
            </a:fld>
            <a:endParaRPr lang="en" dirty="0">
              <a:sym typeface="Open Sans"/>
            </a:endParaRPr>
          </a:p>
        </p:txBody>
      </p:sp>
      <p:sp>
        <p:nvSpPr>
          <p:cNvPr id="29" name="Content Placeholder 2"/>
          <p:cNvSpPr txBox="1">
            <a:spLocks/>
          </p:cNvSpPr>
          <p:nvPr/>
        </p:nvSpPr>
        <p:spPr>
          <a:xfrm>
            <a:off x="746785" y="2721852"/>
            <a:ext cx="6135223" cy="3807689"/>
          </a:xfrm>
          <a:prstGeom prst="rect">
            <a:avLst/>
          </a:prstGeom>
        </p:spPr>
        <p:txBody>
          <a:bodyPr/>
          <a:lst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80981" indent="-380981">
              <a:spcBef>
                <a:spcPts val="800"/>
              </a:spcBef>
              <a:buFont typeface="Arial" panose="020B0604020202020204" pitchFamily="34" charset="0"/>
              <a:buChar char="•"/>
              <a:defRPr/>
            </a:pPr>
            <a:endParaRPr lang="en-US" altLang="zh-CN" sz="2400" dirty="0">
              <a:latin typeface="Arial" panose="020B0604020202020204" pitchFamily="34" charset="0"/>
              <a:ea typeface="Arial Unicode MS" panose="020B0604020202020204" pitchFamily="34" charset="-128"/>
              <a:cs typeface="Arial" panose="020B0604020202020204" pitchFamily="34" charset="0"/>
            </a:endParaRPr>
          </a:p>
        </p:txBody>
      </p:sp>
      <p:sp>
        <p:nvSpPr>
          <p:cNvPr id="4" name="Rectangle 3"/>
          <p:cNvSpPr/>
          <p:nvPr/>
        </p:nvSpPr>
        <p:spPr>
          <a:xfrm>
            <a:off x="4073002" y="6055607"/>
            <a:ext cx="4478727" cy="307777"/>
          </a:xfrm>
          <a:prstGeom prst="rect">
            <a:avLst/>
          </a:prstGeom>
        </p:spPr>
        <p:txBody>
          <a:bodyPr wrap="none">
            <a:spAutoFit/>
          </a:bodyPr>
          <a:lstStyle/>
          <a:p>
            <a:r>
              <a:rPr lang="en-US" sz="1400" dirty="0">
                <a:solidFill>
                  <a:srgbClr val="000000"/>
                </a:solidFill>
              </a:rPr>
              <a:t>https://github.com/bytecodealliance/wasm-micro-runtime</a:t>
            </a:r>
          </a:p>
        </p:txBody>
      </p:sp>
      <p:sp>
        <p:nvSpPr>
          <p:cNvPr id="7" name="Rectangle 6">
            <a:extLst>
              <a:ext uri="{FF2B5EF4-FFF2-40B4-BE49-F238E27FC236}">
                <a16:creationId xmlns:a16="http://schemas.microsoft.com/office/drawing/2014/main" id="{C48474FD-F4A6-462C-B539-7826987E35F7}"/>
              </a:ext>
            </a:extLst>
          </p:cNvPr>
          <p:cNvSpPr/>
          <p:nvPr/>
        </p:nvSpPr>
        <p:spPr>
          <a:xfrm>
            <a:off x="5974813" y="324433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98364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64B97-8615-4FF0-80FE-9A24DB191389}"/>
              </a:ext>
            </a:extLst>
          </p:cNvPr>
          <p:cNvSpPr>
            <a:spLocks noGrp="1"/>
          </p:cNvSpPr>
          <p:nvPr>
            <p:ph type="title"/>
          </p:nvPr>
        </p:nvSpPr>
        <p:spPr/>
        <p:txBody>
          <a:bodyPr/>
          <a:lstStyle/>
          <a:p>
            <a:r>
              <a:rPr lang="en-US" dirty="0"/>
              <a:t>WASM as the Narrow Waist (For Confidential Computing)</a:t>
            </a:r>
          </a:p>
        </p:txBody>
      </p:sp>
      <p:grpSp>
        <p:nvGrpSpPr>
          <p:cNvPr id="11" name="Group 10">
            <a:extLst>
              <a:ext uri="{FF2B5EF4-FFF2-40B4-BE49-F238E27FC236}">
                <a16:creationId xmlns:a16="http://schemas.microsoft.com/office/drawing/2014/main" id="{488FA779-999F-49F5-B070-FC2D8932647F}"/>
              </a:ext>
            </a:extLst>
          </p:cNvPr>
          <p:cNvGrpSpPr/>
          <p:nvPr/>
        </p:nvGrpSpPr>
        <p:grpSpPr>
          <a:xfrm>
            <a:off x="4030462" y="2024109"/>
            <a:ext cx="3728622" cy="4145871"/>
            <a:chOff x="4021584" y="1855434"/>
            <a:chExt cx="3728622" cy="4145871"/>
          </a:xfrm>
        </p:grpSpPr>
        <p:sp>
          <p:nvSpPr>
            <p:cNvPr id="4" name="Flowchart: Collate 3">
              <a:extLst>
                <a:ext uri="{FF2B5EF4-FFF2-40B4-BE49-F238E27FC236}">
                  <a16:creationId xmlns:a16="http://schemas.microsoft.com/office/drawing/2014/main" id="{CFA7D42C-F3BB-471D-9592-345F359EEFD1}"/>
                </a:ext>
              </a:extLst>
            </p:cNvPr>
            <p:cNvSpPr/>
            <p:nvPr/>
          </p:nvSpPr>
          <p:spPr>
            <a:xfrm>
              <a:off x="4021584" y="1855434"/>
              <a:ext cx="3728622" cy="4145871"/>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7FF22ADB-FB98-46A6-AE5E-18634F7FE1B4}"/>
                </a:ext>
              </a:extLst>
            </p:cNvPr>
            <p:cNvSpPr/>
            <p:nvPr/>
          </p:nvSpPr>
          <p:spPr>
            <a:xfrm>
              <a:off x="5444240" y="3406029"/>
              <a:ext cx="892928" cy="103646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t>WASM </a:t>
              </a:r>
            </a:p>
            <a:p>
              <a:pPr algn="ctr"/>
              <a:r>
                <a:rPr lang="en-US"/>
                <a:t>[ + TEE]</a:t>
              </a:r>
            </a:p>
          </p:txBody>
        </p:sp>
        <p:sp>
          <p:nvSpPr>
            <p:cNvPr id="6" name="Rectangle 5">
              <a:extLst>
                <a:ext uri="{FF2B5EF4-FFF2-40B4-BE49-F238E27FC236}">
                  <a16:creationId xmlns:a16="http://schemas.microsoft.com/office/drawing/2014/main" id="{E611A898-8D58-4B1E-86A6-F0C1B6C79290}"/>
                </a:ext>
              </a:extLst>
            </p:cNvPr>
            <p:cNvSpPr/>
            <p:nvPr/>
          </p:nvSpPr>
          <p:spPr>
            <a:xfrm>
              <a:off x="4737718" y="2048426"/>
              <a:ext cx="656944" cy="2256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Java</a:t>
              </a:r>
            </a:p>
          </p:txBody>
        </p:sp>
        <p:sp>
          <p:nvSpPr>
            <p:cNvPr id="7" name="Rectangle 6">
              <a:extLst>
                <a:ext uri="{FF2B5EF4-FFF2-40B4-BE49-F238E27FC236}">
                  <a16:creationId xmlns:a16="http://schemas.microsoft.com/office/drawing/2014/main" id="{4501CF1A-D7C9-4959-82BC-913A01DA06B3}"/>
                </a:ext>
              </a:extLst>
            </p:cNvPr>
            <p:cNvSpPr/>
            <p:nvPr/>
          </p:nvSpPr>
          <p:spPr>
            <a:xfrm>
              <a:off x="6135948" y="2066922"/>
              <a:ext cx="964706" cy="188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Python</a:t>
              </a:r>
            </a:p>
          </p:txBody>
        </p:sp>
        <p:sp>
          <p:nvSpPr>
            <p:cNvPr id="8" name="Rectangle 7">
              <a:extLst>
                <a:ext uri="{FF2B5EF4-FFF2-40B4-BE49-F238E27FC236}">
                  <a16:creationId xmlns:a16="http://schemas.microsoft.com/office/drawing/2014/main" id="{EF346EF6-087A-49EA-8B5D-4828BC37353B}"/>
                </a:ext>
              </a:extLst>
            </p:cNvPr>
            <p:cNvSpPr/>
            <p:nvPr/>
          </p:nvSpPr>
          <p:spPr>
            <a:xfrm>
              <a:off x="5524862" y="2888981"/>
              <a:ext cx="812306" cy="2256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C/C++</a:t>
              </a:r>
            </a:p>
          </p:txBody>
        </p:sp>
        <p:sp>
          <p:nvSpPr>
            <p:cNvPr id="9" name="Rectangle 8">
              <a:extLst>
                <a:ext uri="{FF2B5EF4-FFF2-40B4-BE49-F238E27FC236}">
                  <a16:creationId xmlns:a16="http://schemas.microsoft.com/office/drawing/2014/main" id="{23232DCD-DE5E-4404-8655-016B21BE42C7}"/>
                </a:ext>
              </a:extLst>
            </p:cNvPr>
            <p:cNvSpPr/>
            <p:nvPr/>
          </p:nvSpPr>
          <p:spPr>
            <a:xfrm>
              <a:off x="6063819" y="2498694"/>
              <a:ext cx="787893" cy="2456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Rust</a:t>
              </a:r>
            </a:p>
          </p:txBody>
        </p:sp>
        <p:sp>
          <p:nvSpPr>
            <p:cNvPr id="10" name="Rectangle 9">
              <a:extLst>
                <a:ext uri="{FF2B5EF4-FFF2-40B4-BE49-F238E27FC236}">
                  <a16:creationId xmlns:a16="http://schemas.microsoft.com/office/drawing/2014/main" id="{976CA6E8-1CBF-45B0-968D-3A186C57D878}"/>
                </a:ext>
              </a:extLst>
            </p:cNvPr>
            <p:cNvSpPr/>
            <p:nvPr/>
          </p:nvSpPr>
          <p:spPr>
            <a:xfrm>
              <a:off x="5004043" y="2434906"/>
              <a:ext cx="964706" cy="2256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Node</a:t>
              </a:r>
            </a:p>
          </p:txBody>
        </p:sp>
      </p:grpSp>
      <p:sp>
        <p:nvSpPr>
          <p:cNvPr id="12" name="TextBox 11">
            <a:extLst>
              <a:ext uri="{FF2B5EF4-FFF2-40B4-BE49-F238E27FC236}">
                <a16:creationId xmlns:a16="http://schemas.microsoft.com/office/drawing/2014/main" id="{29534B54-A599-40AB-B465-43FDB00C4B75}"/>
              </a:ext>
            </a:extLst>
          </p:cNvPr>
          <p:cNvSpPr txBox="1"/>
          <p:nvPr/>
        </p:nvSpPr>
        <p:spPr>
          <a:xfrm>
            <a:off x="1307603" y="2266654"/>
            <a:ext cx="2627789" cy="646331"/>
          </a:xfrm>
          <a:prstGeom prst="rect">
            <a:avLst/>
          </a:prstGeom>
          <a:noFill/>
        </p:spPr>
        <p:txBody>
          <a:bodyPr wrap="square" rtlCol="0">
            <a:spAutoFit/>
          </a:bodyPr>
          <a:lstStyle/>
          <a:p>
            <a:pPr algn="ctr"/>
            <a:r>
              <a:rPr lang="en-US" b="1"/>
              <a:t>language-independent applications</a:t>
            </a:r>
          </a:p>
        </p:txBody>
      </p:sp>
      <p:sp>
        <p:nvSpPr>
          <p:cNvPr id="13" name="TextBox 12">
            <a:extLst>
              <a:ext uri="{FF2B5EF4-FFF2-40B4-BE49-F238E27FC236}">
                <a16:creationId xmlns:a16="http://schemas.microsoft.com/office/drawing/2014/main" id="{5ECB555B-6ED0-4DC2-B21B-9917AB23BD3E}"/>
              </a:ext>
            </a:extLst>
          </p:cNvPr>
          <p:cNvSpPr txBox="1"/>
          <p:nvPr/>
        </p:nvSpPr>
        <p:spPr>
          <a:xfrm>
            <a:off x="3097566" y="3945603"/>
            <a:ext cx="2627789" cy="369332"/>
          </a:xfrm>
          <a:prstGeom prst="rect">
            <a:avLst/>
          </a:prstGeom>
          <a:noFill/>
        </p:spPr>
        <p:txBody>
          <a:bodyPr wrap="square" rtlCol="0">
            <a:spAutoFit/>
          </a:bodyPr>
          <a:lstStyle/>
          <a:p>
            <a:r>
              <a:rPr lang="en-US" b="1" dirty="0"/>
              <a:t>bi-directional sandbox</a:t>
            </a:r>
          </a:p>
        </p:txBody>
      </p:sp>
      <p:sp>
        <p:nvSpPr>
          <p:cNvPr id="14" name="Rectangle 13">
            <a:extLst>
              <a:ext uri="{FF2B5EF4-FFF2-40B4-BE49-F238E27FC236}">
                <a16:creationId xmlns:a16="http://schemas.microsoft.com/office/drawing/2014/main" id="{AB8E1EB3-F9F2-438A-93F0-14729FD84A35}"/>
              </a:ext>
            </a:extLst>
          </p:cNvPr>
          <p:cNvSpPr/>
          <p:nvPr/>
        </p:nvSpPr>
        <p:spPr>
          <a:xfrm>
            <a:off x="5396883" y="5046175"/>
            <a:ext cx="656944" cy="2256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1878BED-2902-47DC-861B-BA32F5E6ADD0}"/>
              </a:ext>
            </a:extLst>
          </p:cNvPr>
          <p:cNvSpPr txBox="1"/>
          <p:nvPr/>
        </p:nvSpPr>
        <p:spPr>
          <a:xfrm>
            <a:off x="1692667" y="5097611"/>
            <a:ext cx="2041866" cy="369332"/>
          </a:xfrm>
          <a:prstGeom prst="rect">
            <a:avLst/>
          </a:prstGeom>
          <a:noFill/>
        </p:spPr>
        <p:txBody>
          <a:bodyPr wrap="square" rtlCol="0">
            <a:spAutoFit/>
          </a:bodyPr>
          <a:lstStyle/>
          <a:p>
            <a:pPr algn="ctr"/>
            <a:r>
              <a:rPr lang="en-US" b="1"/>
              <a:t>HW assistance</a:t>
            </a:r>
          </a:p>
        </p:txBody>
      </p:sp>
      <p:sp>
        <p:nvSpPr>
          <p:cNvPr id="21" name="Rectangle 20">
            <a:extLst>
              <a:ext uri="{FF2B5EF4-FFF2-40B4-BE49-F238E27FC236}">
                <a16:creationId xmlns:a16="http://schemas.microsoft.com/office/drawing/2014/main" id="{F49A9ACB-60E9-41F1-ABEA-1DC01088E08C}"/>
              </a:ext>
            </a:extLst>
          </p:cNvPr>
          <p:cNvSpPr/>
          <p:nvPr/>
        </p:nvSpPr>
        <p:spPr>
          <a:xfrm>
            <a:off x="5108808" y="4774804"/>
            <a:ext cx="1662169" cy="679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intra-process memory isolation</a:t>
            </a:r>
          </a:p>
        </p:txBody>
      </p:sp>
      <p:sp>
        <p:nvSpPr>
          <p:cNvPr id="22" name="Rectangle 21">
            <a:extLst>
              <a:ext uri="{FF2B5EF4-FFF2-40B4-BE49-F238E27FC236}">
                <a16:creationId xmlns:a16="http://schemas.microsoft.com/office/drawing/2014/main" id="{F2FE0BEA-F1BD-4E98-A832-4DD7000186A0}"/>
              </a:ext>
            </a:extLst>
          </p:cNvPr>
          <p:cNvSpPr/>
          <p:nvPr/>
        </p:nvSpPr>
        <p:spPr>
          <a:xfrm>
            <a:off x="5063688" y="5454693"/>
            <a:ext cx="1662169" cy="679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lightweight context switching</a:t>
            </a:r>
          </a:p>
        </p:txBody>
      </p:sp>
      <p:sp>
        <p:nvSpPr>
          <p:cNvPr id="3" name="TextBox 2">
            <a:extLst>
              <a:ext uri="{FF2B5EF4-FFF2-40B4-BE49-F238E27FC236}">
                <a16:creationId xmlns:a16="http://schemas.microsoft.com/office/drawing/2014/main" id="{59089F52-D06D-4A22-B356-CB885F4751F5}"/>
              </a:ext>
            </a:extLst>
          </p:cNvPr>
          <p:cNvSpPr txBox="1"/>
          <p:nvPr/>
        </p:nvSpPr>
        <p:spPr>
          <a:xfrm>
            <a:off x="7597813" y="3345439"/>
            <a:ext cx="4136987" cy="1569660"/>
          </a:xfrm>
          <a:prstGeom prst="rect">
            <a:avLst/>
          </a:prstGeom>
          <a:noFill/>
        </p:spPr>
        <p:txBody>
          <a:bodyPr wrap="square" rtlCol="0">
            <a:spAutoFit/>
          </a:bodyPr>
          <a:lstStyle/>
          <a:p>
            <a:pPr algn="ctr"/>
            <a:r>
              <a:rPr lang="en-US" sz="2400" dirty="0"/>
              <a:t>Separate application diversity from physical execution environment </a:t>
            </a:r>
            <a:r>
              <a:rPr lang="en-US" sz="2400" dirty="0">
                <a:sym typeface="Wingdings" panose="05000000000000000000" pitchFamily="2" charset="2"/>
              </a:rPr>
              <a:t> Independent innovation at both layers</a:t>
            </a:r>
            <a:endParaRPr lang="en-US" sz="2400" dirty="0"/>
          </a:p>
        </p:txBody>
      </p:sp>
    </p:spTree>
    <p:extLst>
      <p:ext uri="{BB962C8B-B14F-4D97-AF65-F5344CB8AC3E}">
        <p14:creationId xmlns:p14="http://schemas.microsoft.com/office/powerpoint/2010/main" val="268054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105ABE-3E1B-425A-A2C1-62098047AA1D}"/>
              </a:ext>
            </a:extLst>
          </p:cNvPr>
          <p:cNvSpPr>
            <a:spLocks noGrp="1"/>
          </p:cNvSpPr>
          <p:nvPr>
            <p:ph type="title"/>
          </p:nvPr>
        </p:nvSpPr>
        <p:spPr/>
        <p:txBody>
          <a:bodyPr>
            <a:normAutofit/>
          </a:bodyPr>
          <a:lstStyle/>
          <a:p>
            <a:r>
              <a:rPr lang="en-US" dirty="0"/>
              <a:t>Example: Smart Contracts for Intel SGX </a:t>
            </a:r>
            <a:br>
              <a:rPr lang="en-US" dirty="0"/>
            </a:br>
            <a:r>
              <a:rPr lang="en-US" sz="3200" dirty="0" err="1"/>
              <a:t>Wawaka</a:t>
            </a:r>
            <a:r>
              <a:rPr lang="en-US" sz="3200" dirty="0"/>
              <a:t> Interpreter For Private Data Objects</a:t>
            </a:r>
            <a:endParaRPr lang="en-US" dirty="0"/>
          </a:p>
        </p:txBody>
      </p:sp>
      <p:sp>
        <p:nvSpPr>
          <p:cNvPr id="5" name="Rectangle 4">
            <a:extLst>
              <a:ext uri="{FF2B5EF4-FFF2-40B4-BE49-F238E27FC236}">
                <a16:creationId xmlns:a16="http://schemas.microsoft.com/office/drawing/2014/main" id="{D5D64A87-4420-4F48-9A0C-71C4EFA2A946}"/>
              </a:ext>
            </a:extLst>
          </p:cNvPr>
          <p:cNvSpPr/>
          <p:nvPr/>
        </p:nvSpPr>
        <p:spPr>
          <a:xfrm>
            <a:off x="5052224" y="1964753"/>
            <a:ext cx="6122315" cy="3394464"/>
          </a:xfrm>
          <a:prstGeom prst="rect">
            <a:avLst/>
          </a:prstGeom>
          <a:no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Rectangle 6">
            <a:extLst>
              <a:ext uri="{FF2B5EF4-FFF2-40B4-BE49-F238E27FC236}">
                <a16:creationId xmlns:a16="http://schemas.microsoft.com/office/drawing/2014/main" id="{E129C70E-F0E8-486A-B902-A1DE0CFEAAE6}"/>
              </a:ext>
            </a:extLst>
          </p:cNvPr>
          <p:cNvSpPr/>
          <p:nvPr/>
        </p:nvSpPr>
        <p:spPr>
          <a:xfrm>
            <a:off x="6728076" y="2245422"/>
            <a:ext cx="4024896" cy="1324455"/>
          </a:xfrm>
          <a:prstGeom prst="rect">
            <a:avLst/>
          </a:prstGeom>
          <a:solidFill>
            <a:srgbClr val="F3D5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Contract Byte Code</a:t>
            </a:r>
          </a:p>
        </p:txBody>
      </p:sp>
      <p:sp>
        <p:nvSpPr>
          <p:cNvPr id="8" name="Rectangle: Rounded Corners 7">
            <a:extLst>
              <a:ext uri="{FF2B5EF4-FFF2-40B4-BE49-F238E27FC236}">
                <a16:creationId xmlns:a16="http://schemas.microsoft.com/office/drawing/2014/main" id="{ACDAE521-EAF6-4398-B720-7939A776C0AB}"/>
              </a:ext>
            </a:extLst>
          </p:cNvPr>
          <p:cNvSpPr/>
          <p:nvPr/>
        </p:nvSpPr>
        <p:spPr>
          <a:xfrm>
            <a:off x="6540042" y="4280357"/>
            <a:ext cx="2078781"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Crypto Extensions</a:t>
            </a:r>
          </a:p>
        </p:txBody>
      </p:sp>
      <p:sp>
        <p:nvSpPr>
          <p:cNvPr id="9" name="Rectangle: Rounded Corners 8">
            <a:extLst>
              <a:ext uri="{FF2B5EF4-FFF2-40B4-BE49-F238E27FC236}">
                <a16:creationId xmlns:a16="http://schemas.microsoft.com/office/drawing/2014/main" id="{D7AF1CD6-DB3F-493C-97C2-3E54B70A5A1A}"/>
              </a:ext>
            </a:extLst>
          </p:cNvPr>
          <p:cNvSpPr/>
          <p:nvPr/>
        </p:nvSpPr>
        <p:spPr>
          <a:xfrm>
            <a:off x="8852355" y="4280357"/>
            <a:ext cx="2078781"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Persistent State Extensions</a:t>
            </a:r>
          </a:p>
        </p:txBody>
      </p:sp>
      <p:sp>
        <p:nvSpPr>
          <p:cNvPr id="10" name="Rectangle 9">
            <a:extLst>
              <a:ext uri="{FF2B5EF4-FFF2-40B4-BE49-F238E27FC236}">
                <a16:creationId xmlns:a16="http://schemas.microsoft.com/office/drawing/2014/main" id="{3943A757-62BF-41BE-B35A-552440C46B1B}"/>
              </a:ext>
            </a:extLst>
          </p:cNvPr>
          <p:cNvSpPr/>
          <p:nvPr/>
        </p:nvSpPr>
        <p:spPr>
          <a:xfrm>
            <a:off x="6728076" y="3520624"/>
            <a:ext cx="4024896" cy="659840"/>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WASM Interpreter</a:t>
            </a:r>
          </a:p>
        </p:txBody>
      </p:sp>
      <p:cxnSp>
        <p:nvCxnSpPr>
          <p:cNvPr id="12" name="Straight Arrow Connector 11">
            <a:extLst>
              <a:ext uri="{FF2B5EF4-FFF2-40B4-BE49-F238E27FC236}">
                <a16:creationId xmlns:a16="http://schemas.microsoft.com/office/drawing/2014/main" id="{2A3A449A-E06A-4E09-90B0-E77B00A6A2BD}"/>
              </a:ext>
            </a:extLst>
          </p:cNvPr>
          <p:cNvCxnSpPr/>
          <p:nvPr/>
        </p:nvCxnSpPr>
        <p:spPr>
          <a:xfrm>
            <a:off x="1543735" y="3030980"/>
            <a:ext cx="3429548"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3CB9B0C4-1228-4C44-BCD7-D394530C61AD}"/>
              </a:ext>
            </a:extLst>
          </p:cNvPr>
          <p:cNvSpPr/>
          <p:nvPr/>
        </p:nvSpPr>
        <p:spPr>
          <a:xfrm rot="5400000">
            <a:off x="4408087" y="3240967"/>
            <a:ext cx="2903277"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Contract Loader</a:t>
            </a:r>
          </a:p>
        </p:txBody>
      </p:sp>
      <p:sp>
        <p:nvSpPr>
          <p:cNvPr id="14" name="TextBox 13">
            <a:extLst>
              <a:ext uri="{FF2B5EF4-FFF2-40B4-BE49-F238E27FC236}">
                <a16:creationId xmlns:a16="http://schemas.microsoft.com/office/drawing/2014/main" id="{B98A2095-ADC4-4EA2-AF5B-548CAF8D9490}"/>
              </a:ext>
            </a:extLst>
          </p:cNvPr>
          <p:cNvSpPr txBox="1"/>
          <p:nvPr/>
        </p:nvSpPr>
        <p:spPr>
          <a:xfrm>
            <a:off x="1692845" y="2004838"/>
            <a:ext cx="2789249" cy="903068"/>
          </a:xfrm>
          <a:prstGeom prst="rect">
            <a:avLst/>
          </a:prstGeom>
          <a:noFill/>
        </p:spPr>
        <p:txBody>
          <a:bodyPr vert="horz" wrap="square" lIns="0" tIns="0" rIns="0" bIns="0" rtlCol="0">
            <a:spAutoFit/>
          </a:bodyPr>
          <a:lstStyle/>
          <a:p>
            <a:r>
              <a:rPr lang="en-US" sz="1467" dirty="0">
                <a:solidFill>
                  <a:srgbClr val="003C71"/>
                </a:solidFill>
              </a:rPr>
              <a:t>Contract Byte Code</a:t>
            </a:r>
          </a:p>
          <a:p>
            <a:r>
              <a:rPr lang="en-US" sz="1467" dirty="0">
                <a:solidFill>
                  <a:srgbClr val="003C71"/>
                </a:solidFill>
              </a:rPr>
              <a:t>Contract Metadata</a:t>
            </a:r>
          </a:p>
          <a:p>
            <a:r>
              <a:rPr lang="en-US" sz="1467" dirty="0">
                <a:solidFill>
                  <a:srgbClr val="003C71"/>
                </a:solidFill>
              </a:rPr>
              <a:t>Persistent State Handle</a:t>
            </a:r>
          </a:p>
          <a:p>
            <a:r>
              <a:rPr lang="en-US" sz="1467" dirty="0">
                <a:solidFill>
                  <a:srgbClr val="003C71"/>
                </a:solidFill>
              </a:rPr>
              <a:t>Invocation Request (JSON RPC)</a:t>
            </a:r>
          </a:p>
        </p:txBody>
      </p:sp>
      <p:cxnSp>
        <p:nvCxnSpPr>
          <p:cNvPr id="15" name="Straight Arrow Connector 14">
            <a:extLst>
              <a:ext uri="{FF2B5EF4-FFF2-40B4-BE49-F238E27FC236}">
                <a16:creationId xmlns:a16="http://schemas.microsoft.com/office/drawing/2014/main" id="{9E2BB81E-80A0-4B06-B656-0E6E3E49D935}"/>
              </a:ext>
            </a:extLst>
          </p:cNvPr>
          <p:cNvCxnSpPr/>
          <p:nvPr/>
        </p:nvCxnSpPr>
        <p:spPr>
          <a:xfrm>
            <a:off x="1543735" y="4280356"/>
            <a:ext cx="3429548"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4CCEE7A8-126E-41ED-B825-624D949469B6}"/>
              </a:ext>
            </a:extLst>
          </p:cNvPr>
          <p:cNvSpPr txBox="1"/>
          <p:nvPr/>
        </p:nvSpPr>
        <p:spPr>
          <a:xfrm>
            <a:off x="1692845" y="4383452"/>
            <a:ext cx="2789249" cy="451534"/>
          </a:xfrm>
          <a:prstGeom prst="rect">
            <a:avLst/>
          </a:prstGeom>
          <a:noFill/>
        </p:spPr>
        <p:txBody>
          <a:bodyPr vert="horz" wrap="square" lIns="0" tIns="0" rIns="0" bIns="0" rtlCol="0">
            <a:spAutoFit/>
          </a:bodyPr>
          <a:lstStyle/>
          <a:p>
            <a:r>
              <a:rPr lang="en-US" sz="1467" dirty="0">
                <a:solidFill>
                  <a:srgbClr val="003C71"/>
                </a:solidFill>
              </a:rPr>
              <a:t>Transaction Metadata</a:t>
            </a:r>
          </a:p>
          <a:p>
            <a:r>
              <a:rPr lang="en-US" sz="1467" dirty="0">
                <a:solidFill>
                  <a:srgbClr val="003C71"/>
                </a:solidFill>
              </a:rPr>
              <a:t>Invocation Result</a:t>
            </a:r>
          </a:p>
        </p:txBody>
      </p:sp>
      <p:sp>
        <p:nvSpPr>
          <p:cNvPr id="2" name="TextBox 1">
            <a:extLst>
              <a:ext uri="{FF2B5EF4-FFF2-40B4-BE49-F238E27FC236}">
                <a16:creationId xmlns:a16="http://schemas.microsoft.com/office/drawing/2014/main" id="{EDA0351E-5ED3-4FB0-861A-98BA82B417B7}"/>
              </a:ext>
            </a:extLst>
          </p:cNvPr>
          <p:cNvSpPr txBox="1"/>
          <p:nvPr/>
        </p:nvSpPr>
        <p:spPr>
          <a:xfrm>
            <a:off x="6728077" y="5494614"/>
            <a:ext cx="3320589" cy="677301"/>
          </a:xfrm>
          <a:prstGeom prst="rect">
            <a:avLst/>
          </a:prstGeom>
          <a:noFill/>
        </p:spPr>
        <p:txBody>
          <a:bodyPr vert="horz" wrap="none" lIns="0" tIns="0" rIns="0" bIns="0" rtlCol="0">
            <a:spAutoFit/>
          </a:bodyPr>
          <a:lstStyle/>
          <a:p>
            <a:r>
              <a:rPr lang="en-US" sz="1467" dirty="0">
                <a:solidFill>
                  <a:srgbClr val="003C71"/>
                </a:solidFill>
              </a:rPr>
              <a:t>Byte code – provided by the contract writer</a:t>
            </a:r>
          </a:p>
          <a:p>
            <a:r>
              <a:rPr lang="en-US" sz="1467" dirty="0">
                <a:solidFill>
                  <a:srgbClr val="003C71"/>
                </a:solidFill>
              </a:rPr>
              <a:t>WASM interpreter – provided by WAMR</a:t>
            </a:r>
          </a:p>
          <a:p>
            <a:r>
              <a:rPr lang="en-US" sz="1467" dirty="0">
                <a:solidFill>
                  <a:srgbClr val="003C71"/>
                </a:solidFill>
              </a:rPr>
              <a:t>Loader and Extensions – provided by PDO</a:t>
            </a:r>
          </a:p>
        </p:txBody>
      </p:sp>
      <p:sp>
        <p:nvSpPr>
          <p:cNvPr id="3" name="TextBox 2">
            <a:extLst>
              <a:ext uri="{FF2B5EF4-FFF2-40B4-BE49-F238E27FC236}">
                <a16:creationId xmlns:a16="http://schemas.microsoft.com/office/drawing/2014/main" id="{25879F00-07B9-4E6E-A8DC-7D6CAD567035}"/>
              </a:ext>
            </a:extLst>
          </p:cNvPr>
          <p:cNvSpPr txBox="1"/>
          <p:nvPr/>
        </p:nvSpPr>
        <p:spPr>
          <a:xfrm>
            <a:off x="8016658" y="1628384"/>
            <a:ext cx="893514" cy="369332"/>
          </a:xfrm>
          <a:prstGeom prst="rect">
            <a:avLst/>
          </a:prstGeom>
          <a:noFill/>
        </p:spPr>
        <p:txBody>
          <a:bodyPr wrap="none" rtlCol="0">
            <a:spAutoFit/>
          </a:bodyPr>
          <a:lstStyle/>
          <a:p>
            <a:r>
              <a:rPr lang="en-US" dirty="0"/>
              <a:t>Enclave</a:t>
            </a:r>
          </a:p>
        </p:txBody>
      </p:sp>
    </p:spTree>
    <p:extLst>
      <p:ext uri="{BB962C8B-B14F-4D97-AF65-F5344CB8AC3E}">
        <p14:creationId xmlns:p14="http://schemas.microsoft.com/office/powerpoint/2010/main" val="192063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105ABE-3E1B-425A-A2C1-62098047AA1D}"/>
              </a:ext>
            </a:extLst>
          </p:cNvPr>
          <p:cNvSpPr>
            <a:spLocks noGrp="1"/>
          </p:cNvSpPr>
          <p:nvPr>
            <p:ph type="title"/>
          </p:nvPr>
        </p:nvSpPr>
        <p:spPr/>
        <p:txBody>
          <a:bodyPr>
            <a:normAutofit/>
          </a:bodyPr>
          <a:lstStyle/>
          <a:p>
            <a:r>
              <a:rPr lang="en-US" dirty="0"/>
              <a:t>SUPPORT FOR (PROTECTED) DYNAMIC LOADING OF NATIVE CODE</a:t>
            </a:r>
            <a:br>
              <a:rPr lang="en-US" dirty="0"/>
            </a:br>
            <a:r>
              <a:rPr lang="en-US" sz="3200" dirty="0"/>
              <a:t>AOT Compiled WASM</a:t>
            </a:r>
            <a:endParaRPr lang="en-US" dirty="0"/>
          </a:p>
        </p:txBody>
      </p:sp>
      <p:sp>
        <p:nvSpPr>
          <p:cNvPr id="5" name="Rectangle 4">
            <a:extLst>
              <a:ext uri="{FF2B5EF4-FFF2-40B4-BE49-F238E27FC236}">
                <a16:creationId xmlns:a16="http://schemas.microsoft.com/office/drawing/2014/main" id="{D5D64A87-4420-4F48-9A0C-71C4EFA2A946}"/>
              </a:ext>
            </a:extLst>
          </p:cNvPr>
          <p:cNvSpPr/>
          <p:nvPr/>
        </p:nvSpPr>
        <p:spPr>
          <a:xfrm>
            <a:off x="5052224" y="1964753"/>
            <a:ext cx="6122315" cy="3394464"/>
          </a:xfrm>
          <a:prstGeom prst="rect">
            <a:avLst/>
          </a:prstGeom>
          <a:noFill/>
          <a:ln>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Rectangle 6">
            <a:extLst>
              <a:ext uri="{FF2B5EF4-FFF2-40B4-BE49-F238E27FC236}">
                <a16:creationId xmlns:a16="http://schemas.microsoft.com/office/drawing/2014/main" id="{E129C70E-F0E8-486A-B902-A1DE0CFEAAE6}"/>
              </a:ext>
            </a:extLst>
          </p:cNvPr>
          <p:cNvSpPr/>
          <p:nvPr/>
        </p:nvSpPr>
        <p:spPr>
          <a:xfrm>
            <a:off x="6728076" y="2245422"/>
            <a:ext cx="4024896" cy="1551510"/>
          </a:xfrm>
          <a:prstGeom prst="rect">
            <a:avLst/>
          </a:prstGeom>
          <a:solidFill>
            <a:srgbClr val="F3D54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Contract Native Code</a:t>
            </a:r>
          </a:p>
        </p:txBody>
      </p:sp>
      <p:sp>
        <p:nvSpPr>
          <p:cNvPr id="8" name="Rectangle: Rounded Corners 7">
            <a:extLst>
              <a:ext uri="{FF2B5EF4-FFF2-40B4-BE49-F238E27FC236}">
                <a16:creationId xmlns:a16="http://schemas.microsoft.com/office/drawing/2014/main" id="{ACDAE521-EAF6-4398-B720-7939A776C0AB}"/>
              </a:ext>
            </a:extLst>
          </p:cNvPr>
          <p:cNvSpPr/>
          <p:nvPr/>
        </p:nvSpPr>
        <p:spPr>
          <a:xfrm>
            <a:off x="6540042" y="4280357"/>
            <a:ext cx="2078781"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Crypto Extensions</a:t>
            </a:r>
          </a:p>
        </p:txBody>
      </p:sp>
      <p:sp>
        <p:nvSpPr>
          <p:cNvPr id="9" name="Rectangle: Rounded Corners 8">
            <a:extLst>
              <a:ext uri="{FF2B5EF4-FFF2-40B4-BE49-F238E27FC236}">
                <a16:creationId xmlns:a16="http://schemas.microsoft.com/office/drawing/2014/main" id="{D7AF1CD6-DB3F-493C-97C2-3E54B70A5A1A}"/>
              </a:ext>
            </a:extLst>
          </p:cNvPr>
          <p:cNvSpPr/>
          <p:nvPr/>
        </p:nvSpPr>
        <p:spPr>
          <a:xfrm>
            <a:off x="8852355" y="4280357"/>
            <a:ext cx="2078781"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Persistent State Extensions</a:t>
            </a:r>
          </a:p>
        </p:txBody>
      </p:sp>
      <p:sp>
        <p:nvSpPr>
          <p:cNvPr id="10" name="Rectangle 9">
            <a:extLst>
              <a:ext uri="{FF2B5EF4-FFF2-40B4-BE49-F238E27FC236}">
                <a16:creationId xmlns:a16="http://schemas.microsoft.com/office/drawing/2014/main" id="{3943A757-62BF-41BE-B35A-552440C46B1B}"/>
              </a:ext>
            </a:extLst>
          </p:cNvPr>
          <p:cNvSpPr/>
          <p:nvPr/>
        </p:nvSpPr>
        <p:spPr>
          <a:xfrm>
            <a:off x="6728076" y="3796932"/>
            <a:ext cx="4024896" cy="383532"/>
          </a:xfrm>
          <a:prstGeom prst="rect">
            <a:avLst/>
          </a:prstGeom>
          <a:solidFill>
            <a:srgbClr val="009F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WASM Native Call Handler</a:t>
            </a:r>
          </a:p>
        </p:txBody>
      </p:sp>
      <p:cxnSp>
        <p:nvCxnSpPr>
          <p:cNvPr id="12" name="Straight Arrow Connector 11">
            <a:extLst>
              <a:ext uri="{FF2B5EF4-FFF2-40B4-BE49-F238E27FC236}">
                <a16:creationId xmlns:a16="http://schemas.microsoft.com/office/drawing/2014/main" id="{2A3A449A-E06A-4E09-90B0-E77B00A6A2BD}"/>
              </a:ext>
            </a:extLst>
          </p:cNvPr>
          <p:cNvCxnSpPr/>
          <p:nvPr/>
        </p:nvCxnSpPr>
        <p:spPr>
          <a:xfrm>
            <a:off x="1543735" y="3030980"/>
            <a:ext cx="3429548" cy="0"/>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sp>
        <p:nvSpPr>
          <p:cNvPr id="13" name="Rectangle: Rounded Corners 12">
            <a:extLst>
              <a:ext uri="{FF2B5EF4-FFF2-40B4-BE49-F238E27FC236}">
                <a16:creationId xmlns:a16="http://schemas.microsoft.com/office/drawing/2014/main" id="{3CB9B0C4-1228-4C44-BCD7-D394530C61AD}"/>
              </a:ext>
            </a:extLst>
          </p:cNvPr>
          <p:cNvSpPr/>
          <p:nvPr/>
        </p:nvSpPr>
        <p:spPr>
          <a:xfrm rot="5400000">
            <a:off x="4408087" y="3240967"/>
            <a:ext cx="2903277" cy="824495"/>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67" dirty="0"/>
              <a:t>Contract Loader</a:t>
            </a:r>
          </a:p>
        </p:txBody>
      </p:sp>
      <p:sp>
        <p:nvSpPr>
          <p:cNvPr id="14" name="TextBox 13">
            <a:extLst>
              <a:ext uri="{FF2B5EF4-FFF2-40B4-BE49-F238E27FC236}">
                <a16:creationId xmlns:a16="http://schemas.microsoft.com/office/drawing/2014/main" id="{B98A2095-ADC4-4EA2-AF5B-548CAF8D9490}"/>
              </a:ext>
            </a:extLst>
          </p:cNvPr>
          <p:cNvSpPr txBox="1"/>
          <p:nvPr/>
        </p:nvSpPr>
        <p:spPr>
          <a:xfrm>
            <a:off x="1692845" y="1854526"/>
            <a:ext cx="2789249" cy="1128835"/>
          </a:xfrm>
          <a:prstGeom prst="rect">
            <a:avLst/>
          </a:prstGeom>
          <a:noFill/>
        </p:spPr>
        <p:txBody>
          <a:bodyPr vert="horz" wrap="square" lIns="0" tIns="0" rIns="0" bIns="0" rtlCol="0">
            <a:spAutoFit/>
          </a:bodyPr>
          <a:lstStyle/>
          <a:p>
            <a:r>
              <a:rPr lang="en-US" sz="1467" dirty="0">
                <a:solidFill>
                  <a:srgbClr val="FF0000"/>
                </a:solidFill>
              </a:rPr>
              <a:t>Contract </a:t>
            </a:r>
            <a:r>
              <a:rPr lang="en-US" sz="1467" b="1" u="sng" dirty="0">
                <a:solidFill>
                  <a:srgbClr val="FF0000"/>
                </a:solidFill>
              </a:rPr>
              <a:t>Native</a:t>
            </a:r>
            <a:r>
              <a:rPr lang="en-US" sz="1467" dirty="0">
                <a:solidFill>
                  <a:srgbClr val="FF0000"/>
                </a:solidFill>
              </a:rPr>
              <a:t> Code</a:t>
            </a:r>
          </a:p>
          <a:p>
            <a:r>
              <a:rPr lang="en-US" sz="1467" dirty="0">
                <a:solidFill>
                  <a:srgbClr val="FF0000"/>
                </a:solidFill>
              </a:rPr>
              <a:t>Code Compilation Report</a:t>
            </a:r>
          </a:p>
          <a:p>
            <a:r>
              <a:rPr lang="en-US" sz="1467" dirty="0">
                <a:solidFill>
                  <a:srgbClr val="003C71"/>
                </a:solidFill>
              </a:rPr>
              <a:t>Contract Metadata</a:t>
            </a:r>
          </a:p>
          <a:p>
            <a:r>
              <a:rPr lang="en-US" sz="1467" dirty="0">
                <a:solidFill>
                  <a:srgbClr val="003C71"/>
                </a:solidFill>
              </a:rPr>
              <a:t>Persistent State Handle</a:t>
            </a:r>
          </a:p>
          <a:p>
            <a:r>
              <a:rPr lang="en-US" sz="1467" dirty="0">
                <a:solidFill>
                  <a:srgbClr val="003C71"/>
                </a:solidFill>
              </a:rPr>
              <a:t>Invocation Request (JSON RPC)</a:t>
            </a:r>
          </a:p>
        </p:txBody>
      </p:sp>
      <p:cxnSp>
        <p:nvCxnSpPr>
          <p:cNvPr id="15" name="Straight Arrow Connector 14">
            <a:extLst>
              <a:ext uri="{FF2B5EF4-FFF2-40B4-BE49-F238E27FC236}">
                <a16:creationId xmlns:a16="http://schemas.microsoft.com/office/drawing/2014/main" id="{9E2BB81E-80A0-4B06-B656-0E6E3E49D935}"/>
              </a:ext>
            </a:extLst>
          </p:cNvPr>
          <p:cNvCxnSpPr/>
          <p:nvPr/>
        </p:nvCxnSpPr>
        <p:spPr>
          <a:xfrm>
            <a:off x="1543735" y="4280356"/>
            <a:ext cx="3429548"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4CCEE7A8-126E-41ED-B825-624D949469B6}"/>
              </a:ext>
            </a:extLst>
          </p:cNvPr>
          <p:cNvSpPr txBox="1"/>
          <p:nvPr/>
        </p:nvSpPr>
        <p:spPr>
          <a:xfrm>
            <a:off x="1692845" y="4383452"/>
            <a:ext cx="2789249" cy="451534"/>
          </a:xfrm>
          <a:prstGeom prst="rect">
            <a:avLst/>
          </a:prstGeom>
          <a:noFill/>
        </p:spPr>
        <p:txBody>
          <a:bodyPr vert="horz" wrap="square" lIns="0" tIns="0" rIns="0" bIns="0" rtlCol="0">
            <a:spAutoFit/>
          </a:bodyPr>
          <a:lstStyle/>
          <a:p>
            <a:r>
              <a:rPr lang="en-US" sz="1467" dirty="0">
                <a:solidFill>
                  <a:srgbClr val="003C71"/>
                </a:solidFill>
              </a:rPr>
              <a:t>Transaction Metadata</a:t>
            </a:r>
          </a:p>
          <a:p>
            <a:r>
              <a:rPr lang="en-US" sz="1467" dirty="0">
                <a:solidFill>
                  <a:srgbClr val="003C71"/>
                </a:solidFill>
              </a:rPr>
              <a:t>Invocation Result</a:t>
            </a:r>
          </a:p>
        </p:txBody>
      </p:sp>
      <p:sp>
        <p:nvSpPr>
          <p:cNvPr id="2" name="TextBox 1">
            <a:extLst>
              <a:ext uri="{FF2B5EF4-FFF2-40B4-BE49-F238E27FC236}">
                <a16:creationId xmlns:a16="http://schemas.microsoft.com/office/drawing/2014/main" id="{EDA0351E-5ED3-4FB0-861A-98BA82B417B7}"/>
              </a:ext>
            </a:extLst>
          </p:cNvPr>
          <p:cNvSpPr txBox="1"/>
          <p:nvPr/>
        </p:nvSpPr>
        <p:spPr>
          <a:xfrm>
            <a:off x="6728077" y="5494614"/>
            <a:ext cx="4353436" cy="677301"/>
          </a:xfrm>
          <a:prstGeom prst="rect">
            <a:avLst/>
          </a:prstGeom>
          <a:noFill/>
        </p:spPr>
        <p:txBody>
          <a:bodyPr vert="horz" wrap="none" lIns="0" tIns="0" rIns="0" bIns="0" rtlCol="0">
            <a:spAutoFit/>
          </a:bodyPr>
          <a:lstStyle/>
          <a:p>
            <a:r>
              <a:rPr lang="en-US" sz="1467" dirty="0">
                <a:solidFill>
                  <a:srgbClr val="FF0000"/>
                </a:solidFill>
              </a:rPr>
              <a:t>Native  code – provided by the contract writer</a:t>
            </a:r>
          </a:p>
          <a:p>
            <a:r>
              <a:rPr lang="en-US" sz="1467" dirty="0">
                <a:solidFill>
                  <a:srgbClr val="FF0000"/>
                </a:solidFill>
              </a:rPr>
              <a:t>Code Compilation Report – provided by compiler enclave</a:t>
            </a:r>
          </a:p>
          <a:p>
            <a:r>
              <a:rPr lang="en-US" sz="1467" dirty="0">
                <a:solidFill>
                  <a:srgbClr val="003C71"/>
                </a:solidFill>
              </a:rPr>
              <a:t>Loader and Extensions – provided by PDO</a:t>
            </a:r>
          </a:p>
        </p:txBody>
      </p:sp>
      <p:sp>
        <p:nvSpPr>
          <p:cNvPr id="3" name="Rectangle: Rounded Corners 2">
            <a:extLst>
              <a:ext uri="{FF2B5EF4-FFF2-40B4-BE49-F238E27FC236}">
                <a16:creationId xmlns:a16="http://schemas.microsoft.com/office/drawing/2014/main" id="{37B8EE76-DAC4-45A6-B128-842734FE7501}"/>
              </a:ext>
            </a:extLst>
          </p:cNvPr>
          <p:cNvSpPr/>
          <p:nvPr/>
        </p:nvSpPr>
        <p:spPr>
          <a:xfrm>
            <a:off x="162838" y="5111611"/>
            <a:ext cx="4701495" cy="11396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(Almost) Native Code Performance</a:t>
            </a:r>
          </a:p>
          <a:p>
            <a:pPr algn="ctr"/>
            <a:r>
              <a:rPr lang="en-US" sz="2400" dirty="0"/>
              <a:t>No Runtime-Compilation Overhead</a:t>
            </a:r>
          </a:p>
          <a:p>
            <a:pPr algn="ctr"/>
            <a:r>
              <a:rPr lang="en-US" sz="2400" dirty="0"/>
              <a:t>Application-level Attestation</a:t>
            </a:r>
          </a:p>
        </p:txBody>
      </p:sp>
    </p:spTree>
    <p:extLst>
      <p:ext uri="{BB962C8B-B14F-4D97-AF65-F5344CB8AC3E}">
        <p14:creationId xmlns:p14="http://schemas.microsoft.com/office/powerpoint/2010/main" val="877665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3FDA-30DC-407E-8A9F-97D09CC2A70D}"/>
              </a:ext>
            </a:extLst>
          </p:cNvPr>
          <p:cNvSpPr>
            <a:spLocks noGrp="1"/>
          </p:cNvSpPr>
          <p:nvPr>
            <p:ph type="title"/>
          </p:nvPr>
        </p:nvSpPr>
        <p:spPr>
          <a:xfrm>
            <a:off x="838200" y="365125"/>
            <a:ext cx="10515600" cy="922499"/>
          </a:xfrm>
        </p:spPr>
        <p:txBody>
          <a:bodyPr>
            <a:normAutofit fontScale="90000"/>
          </a:bodyPr>
          <a:lstStyle/>
          <a:p>
            <a:r>
              <a:rPr lang="en-US" dirty="0"/>
              <a:t>Labs Project: Code Deployment Integrity (CDI)</a:t>
            </a:r>
            <a:br>
              <a:rPr lang="en-US" dirty="0"/>
            </a:br>
            <a:r>
              <a:rPr lang="en-US" sz="3600" dirty="0"/>
              <a:t>Contract Compilation in an Enclave</a:t>
            </a:r>
            <a:endParaRPr lang="en-US" dirty="0"/>
          </a:p>
        </p:txBody>
      </p:sp>
      <p:sp>
        <p:nvSpPr>
          <p:cNvPr id="3" name="Oval 2">
            <a:extLst>
              <a:ext uri="{FF2B5EF4-FFF2-40B4-BE49-F238E27FC236}">
                <a16:creationId xmlns:a16="http://schemas.microsoft.com/office/drawing/2014/main" id="{11709B16-645C-4154-9317-F6E8B2A0BAF0}"/>
              </a:ext>
            </a:extLst>
          </p:cNvPr>
          <p:cNvSpPr/>
          <p:nvPr/>
        </p:nvSpPr>
        <p:spPr>
          <a:xfrm>
            <a:off x="1469967" y="2580677"/>
            <a:ext cx="1838498" cy="1363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Contract Owner</a:t>
            </a:r>
          </a:p>
        </p:txBody>
      </p:sp>
      <p:sp>
        <p:nvSpPr>
          <p:cNvPr id="4" name="Rectangle 3">
            <a:extLst>
              <a:ext uri="{FF2B5EF4-FFF2-40B4-BE49-F238E27FC236}">
                <a16:creationId xmlns:a16="http://schemas.microsoft.com/office/drawing/2014/main" id="{5EBAB332-F7A0-43A7-8D75-30CC5E69C376}"/>
              </a:ext>
            </a:extLst>
          </p:cNvPr>
          <p:cNvSpPr/>
          <p:nvPr/>
        </p:nvSpPr>
        <p:spPr>
          <a:xfrm>
            <a:off x="5155276" y="2580677"/>
            <a:ext cx="1562792" cy="1363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WASM Compiler Enclave</a:t>
            </a:r>
          </a:p>
        </p:txBody>
      </p:sp>
      <p:sp>
        <p:nvSpPr>
          <p:cNvPr id="17" name="Rectangle 16">
            <a:extLst>
              <a:ext uri="{FF2B5EF4-FFF2-40B4-BE49-F238E27FC236}">
                <a16:creationId xmlns:a16="http://schemas.microsoft.com/office/drawing/2014/main" id="{9A844939-AE7A-418F-8E8F-05D710C812AD}"/>
              </a:ext>
            </a:extLst>
          </p:cNvPr>
          <p:cNvSpPr/>
          <p:nvPr/>
        </p:nvSpPr>
        <p:spPr>
          <a:xfrm>
            <a:off x="8564880" y="2580677"/>
            <a:ext cx="1562792" cy="1363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Wawaka</a:t>
            </a:r>
            <a:r>
              <a:rPr lang="en-US" sz="2400" dirty="0"/>
              <a:t> Contract Interpreter</a:t>
            </a:r>
          </a:p>
        </p:txBody>
      </p:sp>
      <p:cxnSp>
        <p:nvCxnSpPr>
          <p:cNvPr id="6" name="Straight Arrow Connector 5">
            <a:extLst>
              <a:ext uri="{FF2B5EF4-FFF2-40B4-BE49-F238E27FC236}">
                <a16:creationId xmlns:a16="http://schemas.microsoft.com/office/drawing/2014/main" id="{56126DCA-892A-4268-A6FF-4DEBC45CDE43}"/>
              </a:ext>
            </a:extLst>
          </p:cNvPr>
          <p:cNvCxnSpPr>
            <a:cxnSpLocks/>
            <a:stCxn id="3" idx="6"/>
            <a:endCxn id="4" idx="1"/>
          </p:cNvCxnSpPr>
          <p:nvPr/>
        </p:nvCxnSpPr>
        <p:spPr>
          <a:xfrm>
            <a:off x="3308465" y="3262321"/>
            <a:ext cx="1846811" cy="0"/>
          </a:xfrm>
          <a:prstGeom prst="straightConnector1">
            <a:avLst/>
          </a:prstGeom>
          <a:ln w="38100">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9AA31AB-0B9A-494E-90A9-641D1DB234C9}"/>
              </a:ext>
            </a:extLst>
          </p:cNvPr>
          <p:cNvCxnSpPr>
            <a:cxnSpLocks/>
            <a:stCxn id="4" idx="3"/>
            <a:endCxn id="17" idx="1"/>
          </p:cNvCxnSpPr>
          <p:nvPr/>
        </p:nvCxnSpPr>
        <p:spPr>
          <a:xfrm>
            <a:off x="6718068" y="3262321"/>
            <a:ext cx="1846812" cy="0"/>
          </a:xfrm>
          <a:prstGeom prst="straightConnector1">
            <a:avLst/>
          </a:prstGeom>
          <a:ln w="38100">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6C659B5-E65D-409E-A228-4FC6AD1DC24F}"/>
              </a:ext>
            </a:extLst>
          </p:cNvPr>
          <p:cNvSpPr txBox="1"/>
          <p:nvPr/>
        </p:nvSpPr>
        <p:spPr>
          <a:xfrm>
            <a:off x="3102682" y="3943965"/>
            <a:ext cx="2258375" cy="461665"/>
          </a:xfrm>
          <a:prstGeom prst="rect">
            <a:avLst/>
          </a:prstGeom>
          <a:noFill/>
        </p:spPr>
        <p:txBody>
          <a:bodyPr wrap="none" rtlCol="0">
            <a:spAutoFit/>
          </a:bodyPr>
          <a:lstStyle/>
          <a:p>
            <a:r>
              <a:rPr lang="en-US" sz="2400" dirty="0"/>
              <a:t>WASM Bytecode</a:t>
            </a:r>
          </a:p>
        </p:txBody>
      </p:sp>
      <p:sp>
        <p:nvSpPr>
          <p:cNvPr id="25" name="TextBox 24">
            <a:extLst>
              <a:ext uri="{FF2B5EF4-FFF2-40B4-BE49-F238E27FC236}">
                <a16:creationId xmlns:a16="http://schemas.microsoft.com/office/drawing/2014/main" id="{143A5E5A-7C2E-4109-9942-A5013DC39AFB}"/>
              </a:ext>
            </a:extLst>
          </p:cNvPr>
          <p:cNvSpPr txBox="1"/>
          <p:nvPr/>
        </p:nvSpPr>
        <p:spPr>
          <a:xfrm>
            <a:off x="6448540" y="3943965"/>
            <a:ext cx="2617768" cy="1200329"/>
          </a:xfrm>
          <a:prstGeom prst="rect">
            <a:avLst/>
          </a:prstGeom>
          <a:noFill/>
        </p:spPr>
        <p:txBody>
          <a:bodyPr wrap="none" rtlCol="0">
            <a:spAutoFit/>
          </a:bodyPr>
          <a:lstStyle/>
          <a:p>
            <a:pPr algn="ctr"/>
            <a:r>
              <a:rPr lang="en-US" sz="2400" dirty="0"/>
              <a:t>Native Code</a:t>
            </a:r>
            <a:br>
              <a:rPr lang="en-US" sz="2400" dirty="0"/>
            </a:br>
            <a:r>
              <a:rPr lang="en-US" sz="2400" dirty="0"/>
              <a:t>Compilation Report</a:t>
            </a:r>
            <a:br>
              <a:rPr lang="en-US" sz="2400" dirty="0"/>
            </a:br>
            <a:r>
              <a:rPr lang="en-US" sz="2400" dirty="0"/>
              <a:t>Enclave Signature</a:t>
            </a:r>
          </a:p>
        </p:txBody>
      </p:sp>
      <p:sp>
        <p:nvSpPr>
          <p:cNvPr id="12" name="TextBox 11">
            <a:extLst>
              <a:ext uri="{FF2B5EF4-FFF2-40B4-BE49-F238E27FC236}">
                <a16:creationId xmlns:a16="http://schemas.microsoft.com/office/drawing/2014/main" id="{201D8132-E90F-416E-8F13-51C218C0637A}"/>
              </a:ext>
            </a:extLst>
          </p:cNvPr>
          <p:cNvSpPr txBox="1"/>
          <p:nvPr/>
        </p:nvSpPr>
        <p:spPr>
          <a:xfrm>
            <a:off x="8093829" y="1138270"/>
            <a:ext cx="2504894" cy="830997"/>
          </a:xfrm>
          <a:prstGeom prst="rect">
            <a:avLst/>
          </a:prstGeom>
          <a:noFill/>
        </p:spPr>
        <p:txBody>
          <a:bodyPr wrap="square" rtlCol="0">
            <a:spAutoFit/>
          </a:bodyPr>
          <a:lstStyle/>
          <a:p>
            <a:pPr algn="ctr"/>
            <a:r>
              <a:rPr lang="en-US" sz="2400" dirty="0"/>
              <a:t>Trusted Compiler Enclaves</a:t>
            </a:r>
          </a:p>
        </p:txBody>
      </p:sp>
      <p:cxnSp>
        <p:nvCxnSpPr>
          <p:cNvPr id="27" name="Straight Arrow Connector 26">
            <a:extLst>
              <a:ext uri="{FF2B5EF4-FFF2-40B4-BE49-F238E27FC236}">
                <a16:creationId xmlns:a16="http://schemas.microsoft.com/office/drawing/2014/main" id="{5425F1C2-2EE4-4EBA-9E4F-A1580F70B5B1}"/>
              </a:ext>
            </a:extLst>
          </p:cNvPr>
          <p:cNvCxnSpPr>
            <a:cxnSpLocks/>
            <a:stCxn id="12" idx="2"/>
            <a:endCxn id="17" idx="0"/>
          </p:cNvCxnSpPr>
          <p:nvPr/>
        </p:nvCxnSpPr>
        <p:spPr>
          <a:xfrm>
            <a:off x="9346276" y="1969267"/>
            <a:ext cx="0" cy="611410"/>
          </a:xfrm>
          <a:prstGeom prst="straightConnector1">
            <a:avLst/>
          </a:prstGeom>
          <a:ln w="38100">
            <a:headEnd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01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l Labs Template.pptx" id="{95ECE879-3364-41BE-ACD5-5FA719068146}" vid="{50145556-0171-4409-8820-7DF5226F3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F5C77AFAB42F47A78B206E0407092C" ma:contentTypeVersion="2" ma:contentTypeDescription="Create a new document." ma:contentTypeScope="" ma:versionID="069e36449a88ea3fa9ca2b09a59a1894">
  <xsd:schema xmlns:xsd="http://www.w3.org/2001/XMLSchema" xmlns:xs="http://www.w3.org/2001/XMLSchema" xmlns:p="http://schemas.microsoft.com/office/2006/metadata/properties" xmlns:ns2="57427243-dbba-4b86-b342-4274a0db293f" targetNamespace="http://schemas.microsoft.com/office/2006/metadata/properties" ma:root="true" ma:fieldsID="8c41e51bc599ad4065e5b8d6e795501e" ns2:_="">
    <xsd:import namespace="57427243-dbba-4b86-b342-4274a0db293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27243-dbba-4b86-b342-4274a0db29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FB4BA8-CD7A-426D-913D-F505B5531459}">
  <ds:schemaRefs>
    <ds:schemaRef ds:uri="http://purl.org/dc/elements/1.1/"/>
    <ds:schemaRef ds:uri="http://schemas.microsoft.com/office/2006/metadata/properties"/>
    <ds:schemaRef ds:uri="57427243-dbba-4b86-b342-4274a0db293f"/>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CAF1A05-EB84-413D-B635-8B7FE781CF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27243-dbba-4b86-b342-4274a0db29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9D2C87-D733-4B4E-B708-D6966463F0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Intel Labs Template</Template>
  <TotalTime>360</TotalTime>
  <Words>766</Words>
  <Application>Microsoft Office PowerPoint</Application>
  <PresentationFormat>Widescreen</PresentationFormat>
  <Paragraphs>129</Paragraphs>
  <Slides>10</Slides>
  <Notes>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Narrow</vt:lpstr>
      <vt:lpstr>Calibri</vt:lpstr>
      <vt:lpstr>Intel Clear</vt:lpstr>
      <vt:lpstr>Intel Clear Pro</vt:lpstr>
      <vt:lpstr>Times New Roman</vt:lpstr>
      <vt:lpstr>Wingdings</vt:lpstr>
      <vt:lpstr>Office Theme</vt:lpstr>
      <vt:lpstr>WASM as the Narrow Waist for CONFIDENTIAL COMPUTE WITH Intel SGX</vt:lpstr>
      <vt:lpstr>Legal Disclaimers</vt:lpstr>
      <vt:lpstr>WebAssembly (WASM)</vt:lpstr>
      <vt:lpstr>WASM Beyond the Browser A lightweight Server(less) Container</vt:lpstr>
      <vt:lpstr>WASM At Intel WebAssembly Micro Runtime (WAMR)</vt:lpstr>
      <vt:lpstr>WASM as the Narrow Waist (For Confidential Computing)</vt:lpstr>
      <vt:lpstr>Example: Smart Contracts for Intel SGX  Wawaka Interpreter For Private Data Objects</vt:lpstr>
      <vt:lpstr>SUPPORT FOR (PROTECTED) DYNAMIC LOADING OF NATIVE CODE AOT Compiled WASM</vt:lpstr>
      <vt:lpstr>Labs Project: Code Deployment Integrity (CDI) Contract Compilation in an Enclave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WASM as the Narrow Waist for SGX Development</dc:title>
  <dc:creator>Bowman, Mic</dc:creator>
  <cp:keywords>CTPClassification=CTP_NT</cp:keywords>
  <cp:lastModifiedBy>Bowman, Mic</cp:lastModifiedBy>
  <cp:revision>24</cp:revision>
  <cp:lastPrinted>2019-09-12T23:11:43Z</cp:lastPrinted>
  <dcterms:created xsi:type="dcterms:W3CDTF">2020-06-23T16:59:36Z</dcterms:created>
  <dcterms:modified xsi:type="dcterms:W3CDTF">2020-07-15T20:10:13Z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bef4ff85-6edd-4605-98cb-b1da7efad5a8</vt:lpwstr>
  </property>
  <property fmtid="{D5CDD505-2E9C-101B-9397-08002B2CF9AE}" pid="3" name="CTP_TimeStamp">
    <vt:lpwstr>2020-07-15 20:10:13Z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0x01010076F5C77AFAB42F47A78B206E0407092C</vt:lpwstr>
  </property>
</Properties>
</file>